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A90BE0F-28D2-4F85-9FE6-63F1F48BF588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96AB-801A-4A01-A81A-DEDF4815597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85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BE0F-28D2-4F85-9FE6-63F1F48BF588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96AB-801A-4A01-A81A-DEDF48155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1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BE0F-28D2-4F85-9FE6-63F1F48BF588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96AB-801A-4A01-A81A-DEDF4815597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94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BE0F-28D2-4F85-9FE6-63F1F48BF588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96AB-801A-4A01-A81A-DEDF48155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BE0F-28D2-4F85-9FE6-63F1F48BF588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96AB-801A-4A01-A81A-DEDF4815597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274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BE0F-28D2-4F85-9FE6-63F1F48BF588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96AB-801A-4A01-A81A-DEDF48155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5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BE0F-28D2-4F85-9FE6-63F1F48BF588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96AB-801A-4A01-A81A-DEDF48155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3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BE0F-28D2-4F85-9FE6-63F1F48BF588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96AB-801A-4A01-A81A-DEDF48155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33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BE0F-28D2-4F85-9FE6-63F1F48BF588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96AB-801A-4A01-A81A-DEDF48155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28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BE0F-28D2-4F85-9FE6-63F1F48BF588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96AB-801A-4A01-A81A-DEDF48155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0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BE0F-28D2-4F85-9FE6-63F1F48BF588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96AB-801A-4A01-A81A-DEDF4815597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98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A90BE0F-28D2-4F85-9FE6-63F1F48BF588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9996AB-801A-4A01-A81A-DEDF4815597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60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Assessment and Management of Individuals with Myotonic Muscular Dystrophy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Role of Occupational Therapy, Physical Therapy, </a:t>
            </a:r>
            <a:r>
              <a:rPr lang="en-US" smtClean="0"/>
              <a:t>and Orthotics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28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Occupational Therapy</a:t>
            </a:r>
            <a:endParaRPr lang="en-US" dirty="0"/>
          </a:p>
        </p:txBody>
      </p:sp>
      <p:pic>
        <p:nvPicPr>
          <p:cNvPr id="4" name="Content Placeholder 3" descr="noviembre 2013 | Recetas de Cocina - cocinar facil onlin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89" y="1904682"/>
            <a:ext cx="3810000" cy="1905000"/>
          </a:xfrm>
        </p:spPr>
      </p:pic>
      <p:pic>
        <p:nvPicPr>
          <p:cNvPr id="5" name="Picture 4" descr="10 ) Somebody to Love, Queen. I chose this song over Bohemian Rhapsody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32885"/>
            <a:ext cx="2133600" cy="2419350"/>
          </a:xfrm>
          <a:prstGeom prst="rect">
            <a:avLst/>
          </a:prstGeom>
        </p:spPr>
      </p:pic>
      <p:pic>
        <p:nvPicPr>
          <p:cNvPr id="6" name="Picture 5" descr="Log in | Sign Up Upload Clipar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778" y="2019205"/>
            <a:ext cx="2614994" cy="3383280"/>
          </a:xfrm>
          <a:prstGeom prst="rect">
            <a:avLst/>
          </a:prstGeom>
        </p:spPr>
      </p:pic>
      <p:pic>
        <p:nvPicPr>
          <p:cNvPr id="7" name="Picture 6" descr="&lt;strong&gt;Driving&lt;/strong&gt; a car - vector Clip Ar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447" y="1282065"/>
            <a:ext cx="3997631" cy="2651760"/>
          </a:xfrm>
          <a:prstGeom prst="rect">
            <a:avLst/>
          </a:prstGeom>
        </p:spPr>
      </p:pic>
      <p:pic>
        <p:nvPicPr>
          <p:cNvPr id="8" name="Picture 7" descr="Más deporte, menos tecnología | Comparte tus idea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72" y="4164330"/>
            <a:ext cx="2896188" cy="2468880"/>
          </a:xfrm>
          <a:prstGeom prst="rect">
            <a:avLst/>
          </a:prstGeom>
        </p:spPr>
      </p:pic>
      <p:pic>
        <p:nvPicPr>
          <p:cNvPr id="9" name="Picture 8" descr="Trabajar en equipo. Asamblea en la carpinterí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9" y="4418647"/>
            <a:ext cx="267833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96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Therapy</a:t>
            </a:r>
            <a:endParaRPr lang="en-US" dirty="0"/>
          </a:p>
        </p:txBody>
      </p:sp>
      <p:pic>
        <p:nvPicPr>
          <p:cNvPr id="4" name="Content Placeholder 3" descr="Vicki's Notebook.: The One Where I Did An &lt;strong&gt;Exercise&lt;/strong&gt; Class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39" y="2042795"/>
            <a:ext cx="4330176" cy="2743200"/>
          </a:xfrm>
        </p:spPr>
      </p:pic>
      <p:pic>
        <p:nvPicPr>
          <p:cNvPr id="5" name="Picture 4" descr="Hidroginástica – Wikipédia, a enciclopédia livr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693164"/>
            <a:ext cx="3444652" cy="2286000"/>
          </a:xfrm>
          <a:prstGeom prst="rect">
            <a:avLst/>
          </a:prstGeom>
        </p:spPr>
      </p:pic>
      <p:pic>
        <p:nvPicPr>
          <p:cNvPr id="6" name="Picture 5" descr="File:&lt;strong&gt;Walking&lt;/strong&gt; for Health in Epsom-5Aug2009 (2).jpg - Wikipedia, the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485" y="4253484"/>
            <a:ext cx="3718589" cy="2468880"/>
          </a:xfrm>
          <a:prstGeom prst="rect">
            <a:avLst/>
          </a:prstGeom>
        </p:spPr>
      </p:pic>
      <p:pic>
        <p:nvPicPr>
          <p:cNvPr id="8" name="Picture 7" descr="&lt;strong&gt;walker&lt;/strong&gt; for seniors — The People Equatio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008" y="725424"/>
            <a:ext cx="3072384" cy="3669792"/>
          </a:xfrm>
          <a:prstGeom prst="rect">
            <a:avLst/>
          </a:prstGeom>
        </p:spPr>
      </p:pic>
      <p:pic>
        <p:nvPicPr>
          <p:cNvPr id="9" name="Picture 8" descr="Woman Exercising Clipart Free Stock Photo - Public Domain Picture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24" y="3997642"/>
            <a:ext cx="205627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2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Orthotics</a:t>
            </a:r>
            <a:endParaRPr lang="en-US" dirty="0"/>
          </a:p>
        </p:txBody>
      </p:sp>
      <p:pic>
        <p:nvPicPr>
          <p:cNvPr id="4" name="Content Placeholder 3" descr="My &lt;strong&gt;foot&lt;/strong&gt; drop brace, called an AFO: Made of &lt;strong&gt;carbon fiber&lt;/strong&gt;, extremely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46" y="2095500"/>
            <a:ext cx="4022725" cy="4022725"/>
          </a:xfrm>
        </p:spPr>
      </p:pic>
      <p:pic>
        <p:nvPicPr>
          <p:cNvPr id="5" name="Picture 4" descr="... &lt;strong&gt;ankle&lt;/strong&gt; &lt;strong&gt;foot&lt;/strong&gt; &lt;strong&gt;orthoses&lt;/strong&gt; (DAFO), (b) Carbon composite &lt;strong&gt;ankle&lt;/strong&gt; &lt;strong&gt;foot&lt;/strong&gt; &lt;strong&gt;orthoses&lt;/strong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304" y="929005"/>
            <a:ext cx="2674772" cy="3931920"/>
          </a:xfrm>
          <a:prstGeom prst="rect">
            <a:avLst/>
          </a:prstGeom>
        </p:spPr>
      </p:pic>
      <p:pic>
        <p:nvPicPr>
          <p:cNvPr id="6" name="Picture 5" descr="&lt;strong&gt;Plastic KAFO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40" y="1752600"/>
            <a:ext cx="330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908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37</TotalTime>
  <Words>25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Tw Cen MT</vt:lpstr>
      <vt:lpstr>Tw Cen MT Condensed</vt:lpstr>
      <vt:lpstr>Wingdings 3</vt:lpstr>
      <vt:lpstr>Integral</vt:lpstr>
      <vt:lpstr>Assessment and Management of Individuals with Myotonic Muscular Dystrophy</vt:lpstr>
      <vt:lpstr>Occupational Therapy</vt:lpstr>
      <vt:lpstr>Physical Therapy</vt:lpstr>
      <vt:lpstr>Orthotics</vt:lpstr>
    </vt:vector>
  </TitlesOfParts>
  <Company>University of Kansas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and Management of Individuals with Myotonic Muscular Dystrophy</dc:title>
  <dc:creator>Kelli Reiling</dc:creator>
  <cp:lastModifiedBy>Kelli Reiling</cp:lastModifiedBy>
  <cp:revision>6</cp:revision>
  <dcterms:created xsi:type="dcterms:W3CDTF">2017-07-17T21:25:55Z</dcterms:created>
  <dcterms:modified xsi:type="dcterms:W3CDTF">2017-07-18T21:15:48Z</dcterms:modified>
</cp:coreProperties>
</file>