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g"/><Relationship Id="rId12" Type="http://schemas.openxmlformats.org/officeDocument/2006/relationships/image" Target="../media/image11.png"/><Relationship Id="rId13" Type="http://schemas.openxmlformats.org/officeDocument/2006/relationships/image" Target="../media/image12.jpg"/><Relationship Id="rId1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e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eg"/><Relationship Id="rId5" Type="http://schemas.openxmlformats.org/officeDocument/2006/relationships/image" Target="../media/image17.jp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g"/><Relationship Id="rId10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7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2114303"/>
            <a:ext cx="6498158" cy="1724867"/>
          </a:xfrm>
        </p:spPr>
        <p:txBody>
          <a:bodyPr/>
          <a:lstStyle/>
          <a:p>
            <a:r>
              <a:rPr lang="en-US" sz="2800" dirty="0" smtClean="0"/>
              <a:t>Donovan Lott</a:t>
            </a:r>
            <a:br>
              <a:rPr lang="en-US" sz="2800" dirty="0" smtClean="0"/>
            </a:br>
            <a:r>
              <a:rPr lang="en-US" sz="2500" dirty="0" smtClean="0"/>
              <a:t>Department of Physical Therapy</a:t>
            </a:r>
            <a:endParaRPr lang="en-US" sz="2500" dirty="0"/>
          </a:p>
        </p:txBody>
      </p:sp>
      <p:pic>
        <p:nvPicPr>
          <p:cNvPr id="6" name="Picture 5" descr="Niche-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4" y="200431"/>
            <a:ext cx="2436910" cy="1827683"/>
          </a:xfrm>
          <a:prstGeom prst="rect">
            <a:avLst/>
          </a:prstGeom>
        </p:spPr>
      </p:pic>
      <p:pic>
        <p:nvPicPr>
          <p:cNvPr id="7" name="Picture 6" descr="13567930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44" y="52740"/>
            <a:ext cx="1854621" cy="2344324"/>
          </a:xfrm>
          <a:prstGeom prst="rect">
            <a:avLst/>
          </a:prstGeom>
        </p:spPr>
      </p:pic>
      <p:pic>
        <p:nvPicPr>
          <p:cNvPr id="8" name="Picture 7" descr="nihms309090f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r="53904" b="51825"/>
          <a:stretch/>
        </p:blipFill>
        <p:spPr>
          <a:xfrm>
            <a:off x="7763519" y="200431"/>
            <a:ext cx="1255279" cy="1323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CEA292-E549-0144-B275-6AFB53ECD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176" y="5403505"/>
            <a:ext cx="1334782" cy="13484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6833DBC-3B78-E04D-B552-E58B041394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1" t="35698" r="41587" b="6641"/>
          <a:stretch/>
        </p:blipFill>
        <p:spPr>
          <a:xfrm>
            <a:off x="7657226" y="4769957"/>
            <a:ext cx="1361572" cy="142981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lum bright="70000" contrast="-70000"/>
          </a:blip>
          <a:srcRect t="19229"/>
          <a:stretch>
            <a:fillRect/>
          </a:stretch>
        </p:blipFill>
        <p:spPr bwMode="auto">
          <a:xfrm>
            <a:off x="6193210" y="268329"/>
            <a:ext cx="1472514" cy="857655"/>
          </a:xfrm>
          <a:prstGeom prst="ellipse">
            <a:avLst/>
          </a:prstGeom>
          <a:solidFill>
            <a:srgbClr val="00539B"/>
          </a:solidFill>
          <a:ln w="9525" algn="in">
            <a:solidFill>
              <a:schemeClr val="accent3"/>
            </a:solidFill>
            <a:miter lim="800000"/>
            <a:headEnd/>
            <a:tailEnd/>
          </a:ln>
          <a:effectLst/>
        </p:spPr>
      </p:pic>
      <p:pic>
        <p:nvPicPr>
          <p:cNvPr id="12" name="Picture 6" descr="16522936_10155175979022384_476657286_n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522" y="2182408"/>
            <a:ext cx="1354592" cy="180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creen Shot 2019-06-28 at 7.37.33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61" y="4973767"/>
            <a:ext cx="2236006" cy="460354"/>
          </a:xfrm>
          <a:prstGeom prst="rect">
            <a:avLst/>
          </a:prstGeom>
        </p:spPr>
      </p:pic>
      <p:pic>
        <p:nvPicPr>
          <p:cNvPr id="14" name="Picture 13" descr="ionis-bi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44" y="5523561"/>
            <a:ext cx="1719686" cy="1228347"/>
          </a:xfrm>
          <a:prstGeom prst="rect">
            <a:avLst/>
          </a:prstGeom>
        </p:spPr>
      </p:pic>
      <p:pic>
        <p:nvPicPr>
          <p:cNvPr id="15" name="Picture 14" descr="Picture3.pn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6" y="5171132"/>
            <a:ext cx="2430068" cy="110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2160-04_HCP_collateral_update_OP_contentpage_her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0" y="2504392"/>
            <a:ext cx="2235558" cy="859830"/>
          </a:xfrm>
          <a:prstGeom prst="rect">
            <a:avLst/>
          </a:prstGeom>
        </p:spPr>
      </p:pic>
      <p:pic>
        <p:nvPicPr>
          <p:cNvPr id="17" name="Picture 1" descr="fotolia_2033027_X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0" b="12381"/>
          <a:stretch>
            <a:fillRect/>
          </a:stretch>
        </p:blipFill>
        <p:spPr bwMode="auto">
          <a:xfrm>
            <a:off x="541034" y="3327840"/>
            <a:ext cx="1319070" cy="90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5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Decreased Mobility &amp; Falls</a:t>
            </a:r>
            <a:endParaRPr lang="en-US" dirty="0"/>
          </a:p>
        </p:txBody>
      </p:sp>
      <p:pic>
        <p:nvPicPr>
          <p:cNvPr id="4" name="Picture 3" descr="how-to-help-your-parents-prevent-fal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81" y="1662668"/>
            <a:ext cx="2615951" cy="1700368"/>
          </a:xfrm>
          <a:prstGeom prst="rect">
            <a:avLst/>
          </a:prstGeom>
        </p:spPr>
      </p:pic>
      <p:pic>
        <p:nvPicPr>
          <p:cNvPr id="5" name="Picture 4" descr="gait-1080x67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76"/>
          <a:stretch/>
        </p:blipFill>
        <p:spPr>
          <a:xfrm>
            <a:off x="107317" y="1662668"/>
            <a:ext cx="6250688" cy="1700368"/>
          </a:xfrm>
          <a:prstGeom prst="rect">
            <a:avLst/>
          </a:prstGeom>
        </p:spPr>
      </p:pic>
      <p:pic>
        <p:nvPicPr>
          <p:cNvPr id="10" name="Picture 9" descr="shopping-3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19255"/>
          <a:stretch/>
        </p:blipFill>
        <p:spPr>
          <a:xfrm>
            <a:off x="2933219" y="3685029"/>
            <a:ext cx="1001593" cy="1598783"/>
          </a:xfrm>
          <a:prstGeom prst="rect">
            <a:avLst/>
          </a:prstGeom>
        </p:spPr>
      </p:pic>
      <p:pic>
        <p:nvPicPr>
          <p:cNvPr id="12" name="Picture 11" descr="61LhaW5BSVL._SL1000_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4806393"/>
            <a:ext cx="1984756" cy="1984756"/>
          </a:xfrm>
          <a:prstGeom prst="rect">
            <a:avLst/>
          </a:prstGeom>
        </p:spPr>
      </p:pic>
      <p:pic>
        <p:nvPicPr>
          <p:cNvPr id="8" name="Picture 7" descr="shopping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7" y="3520533"/>
            <a:ext cx="1502385" cy="1763279"/>
          </a:xfrm>
          <a:prstGeom prst="rect">
            <a:avLst/>
          </a:prstGeom>
        </p:spPr>
      </p:pic>
      <p:pic>
        <p:nvPicPr>
          <p:cNvPr id="13" name="Picture 12" descr="juvo_front_1_1_hotspot_zoom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89" y="5283812"/>
            <a:ext cx="1574187" cy="1574187"/>
          </a:xfrm>
          <a:prstGeom prst="rect">
            <a:avLst/>
          </a:prstGeom>
        </p:spPr>
      </p:pic>
      <p:pic>
        <p:nvPicPr>
          <p:cNvPr id="11" name="Picture 10" descr="PRO_RLA8BG_AlumRollator8_Prod1__01161.1514940521.1280.128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18" y="4389820"/>
            <a:ext cx="1419956" cy="1787983"/>
          </a:xfrm>
          <a:prstGeom prst="rect">
            <a:avLst/>
          </a:prstGeom>
        </p:spPr>
      </p:pic>
      <p:pic>
        <p:nvPicPr>
          <p:cNvPr id="14" name="Picture 13" descr="783L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17" y="5438102"/>
            <a:ext cx="1936615" cy="1353048"/>
          </a:xfrm>
          <a:prstGeom prst="rect">
            <a:avLst/>
          </a:prstGeom>
        </p:spPr>
      </p:pic>
      <p:pic>
        <p:nvPicPr>
          <p:cNvPr id="15" name="Picture 14" descr="cute-cartoon-house-vector-2139425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8"/>
          <a:stretch/>
        </p:blipFill>
        <p:spPr>
          <a:xfrm>
            <a:off x="6885949" y="3832604"/>
            <a:ext cx="1638760" cy="159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6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Strength &amp; Exercise</a:t>
            </a:r>
            <a:endParaRPr lang="en-US" dirty="0"/>
          </a:p>
        </p:txBody>
      </p:sp>
      <p:pic>
        <p:nvPicPr>
          <p:cNvPr id="4" name="Picture 7" descr="16-pictures-of-weight-scales-free-cliparts-that-you-can-download-to-mTTe0u-clipar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413211"/>
            <a:ext cx="3314009" cy="344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56591" y="3051486"/>
            <a:ext cx="1182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Atrophy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805357" y="3054743"/>
            <a:ext cx="1182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Injury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2270" y="1681530"/>
            <a:ext cx="4573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8000"/>
                </a:solidFill>
              </a:rPr>
              <a:t>Moderate Intensity Exercise</a:t>
            </a:r>
            <a:endParaRPr lang="en-US" sz="2400" b="1" u="sng" dirty="0">
              <a:solidFill>
                <a:srgbClr val="008000"/>
              </a:solidFill>
            </a:endParaRPr>
          </a:p>
        </p:txBody>
      </p:sp>
      <p:pic>
        <p:nvPicPr>
          <p:cNvPr id="8" name="Picture 7" descr="exercises-to-strengthen-your-kne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28" y="2288412"/>
            <a:ext cx="1863993" cy="1863993"/>
          </a:xfrm>
          <a:prstGeom prst="rect">
            <a:avLst/>
          </a:prstGeom>
        </p:spPr>
      </p:pic>
      <p:pic>
        <p:nvPicPr>
          <p:cNvPr id="9" name="Picture 8" descr="Nick Johnson at the gymLeadAr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r="13705"/>
          <a:stretch/>
        </p:blipFill>
        <p:spPr>
          <a:xfrm>
            <a:off x="6679921" y="2376705"/>
            <a:ext cx="2235697" cy="1581047"/>
          </a:xfrm>
          <a:prstGeom prst="rect">
            <a:avLst/>
          </a:prstGeom>
        </p:spPr>
      </p:pic>
      <p:pic>
        <p:nvPicPr>
          <p:cNvPr id="10" name="Picture 9" descr="health-benefits-swimming-1068x71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7" t="7380" b="9972"/>
          <a:stretch/>
        </p:blipFill>
        <p:spPr>
          <a:xfrm>
            <a:off x="6885940" y="4047192"/>
            <a:ext cx="1989770" cy="2052787"/>
          </a:xfrm>
          <a:prstGeom prst="rect">
            <a:avLst/>
          </a:prstGeom>
        </p:spPr>
      </p:pic>
      <p:pic>
        <p:nvPicPr>
          <p:cNvPr id="11" name="Picture 10" descr="carousel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85"/>
          <a:stretch/>
        </p:blipFill>
        <p:spPr>
          <a:xfrm>
            <a:off x="4742654" y="4065081"/>
            <a:ext cx="2125403" cy="2052786"/>
          </a:xfrm>
          <a:prstGeom prst="rect">
            <a:avLst/>
          </a:prstGeom>
        </p:spPr>
      </p:pic>
      <p:pic>
        <p:nvPicPr>
          <p:cNvPr id="12" name="Picture 11" descr="couch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5" y="5088104"/>
            <a:ext cx="2794434" cy="1578855"/>
          </a:xfrm>
          <a:prstGeom prst="rect">
            <a:avLst/>
          </a:prstGeom>
        </p:spPr>
      </p:pic>
      <p:sp>
        <p:nvSpPr>
          <p:cNvPr id="13" name="&quot;No&quot; Symbol 12"/>
          <p:cNvSpPr/>
          <p:nvPr/>
        </p:nvSpPr>
        <p:spPr bwMode="auto">
          <a:xfrm>
            <a:off x="1091021" y="4990890"/>
            <a:ext cx="2486094" cy="1801285"/>
          </a:xfrm>
          <a:prstGeom prst="noSmoking">
            <a:avLst/>
          </a:prstGeom>
          <a:solidFill>
            <a:srgbClr val="FF0000">
              <a:alpha val="7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800">
              <a:solidFill>
                <a:schemeClr val="tx1"/>
              </a:solidFill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200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Function</a:t>
            </a:r>
            <a:endParaRPr lang="en-US" dirty="0"/>
          </a:p>
        </p:txBody>
      </p:sp>
      <p:pic>
        <p:nvPicPr>
          <p:cNvPr id="4" name="Picture 3" descr="Myotonic-stiffness-in-a-patient-suffering-from-Beckers-myotonia-After-a-forcefu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285"/>
            <a:ext cx="3934826" cy="2803050"/>
          </a:xfrm>
          <a:prstGeom prst="rect">
            <a:avLst/>
          </a:prstGeom>
        </p:spPr>
      </p:pic>
      <p:pic>
        <p:nvPicPr>
          <p:cNvPr id="5" name="Picture 4" descr="shopping-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18" y="1641306"/>
            <a:ext cx="2149654" cy="2099662"/>
          </a:xfrm>
          <a:prstGeom prst="rect">
            <a:avLst/>
          </a:prstGeom>
        </p:spPr>
      </p:pic>
      <p:pic>
        <p:nvPicPr>
          <p:cNvPr id="6" name="Picture 5" descr="good-grips-utensils-set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75" y="1641306"/>
            <a:ext cx="2064937" cy="2064937"/>
          </a:xfrm>
          <a:prstGeom prst="rect">
            <a:avLst/>
          </a:prstGeom>
        </p:spPr>
      </p:pic>
      <p:pic>
        <p:nvPicPr>
          <p:cNvPr id="7" name="Picture 6" descr="5ca377c9b389e.ima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84" y="5081583"/>
            <a:ext cx="3159288" cy="1579644"/>
          </a:xfrm>
          <a:prstGeom prst="rect">
            <a:avLst/>
          </a:prstGeom>
        </p:spPr>
      </p:pic>
      <p:pic>
        <p:nvPicPr>
          <p:cNvPr id="8" name="Picture 7" descr="51KqBIQeQyL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6"/>
          <a:stretch/>
        </p:blipFill>
        <p:spPr>
          <a:xfrm>
            <a:off x="2490326" y="4787551"/>
            <a:ext cx="2889000" cy="188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0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-yo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815828"/>
            <a:ext cx="67691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7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140</TotalTime>
  <Words>17</Words>
  <Application>Microsoft Macintosh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Breeze</vt:lpstr>
      <vt:lpstr>Donovan Lott Department of Physical Therapy</vt:lpstr>
      <vt:lpstr>Decreased Mobility &amp; Falls</vt:lpstr>
      <vt:lpstr>Muscle Strength &amp; Exercise</vt:lpstr>
      <vt:lpstr>Hand Function</vt:lpstr>
      <vt:lpstr>PowerPoint Presentation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Donovan Lott Department of Physical Therapy</dc:title>
  <dc:creator>Donovan Lott</dc:creator>
  <cp:lastModifiedBy>Donovan Lott</cp:lastModifiedBy>
  <cp:revision>21</cp:revision>
  <dcterms:created xsi:type="dcterms:W3CDTF">2019-06-28T23:18:51Z</dcterms:created>
  <dcterms:modified xsi:type="dcterms:W3CDTF">2019-06-29T01:40:47Z</dcterms:modified>
</cp:coreProperties>
</file>