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7" r:id="rId1"/>
  </p:sldMasterIdLst>
  <p:notesMasterIdLst>
    <p:notesMasterId r:id="rId17"/>
  </p:notesMasterIdLst>
  <p:handoutMasterIdLst>
    <p:handoutMasterId r:id="rId18"/>
  </p:handoutMasterIdLst>
  <p:sldIdLst>
    <p:sldId id="584" r:id="rId2"/>
    <p:sldId id="734" r:id="rId3"/>
    <p:sldId id="761" r:id="rId4"/>
    <p:sldId id="755" r:id="rId5"/>
    <p:sldId id="737" r:id="rId6"/>
    <p:sldId id="751" r:id="rId7"/>
    <p:sldId id="752" r:id="rId8"/>
    <p:sldId id="753" r:id="rId9"/>
    <p:sldId id="738" r:id="rId10"/>
    <p:sldId id="756" r:id="rId11"/>
    <p:sldId id="303" r:id="rId12"/>
    <p:sldId id="304" r:id="rId13"/>
    <p:sldId id="775" r:id="rId14"/>
    <p:sldId id="785" r:id="rId15"/>
    <p:sldId id="786" r:id="rId16"/>
  </p:sldIdLst>
  <p:sldSz cx="6858000" cy="51435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283">
          <p15:clr>
            <a:srgbClr val="A4A3A4"/>
          </p15:clr>
        </p15:guide>
        <p15:guide id="3" orient="horz" pos="705">
          <p15:clr>
            <a:srgbClr val="A4A3A4"/>
          </p15:clr>
        </p15:guide>
        <p15:guide id="4" orient="horz" pos="444">
          <p15:clr>
            <a:srgbClr val="A4A3A4"/>
          </p15:clr>
        </p15:guide>
        <p15:guide id="5" orient="horz" pos="207">
          <p15:clr>
            <a:srgbClr val="A4A3A4"/>
          </p15:clr>
        </p15:guide>
        <p15:guide id="6" orient="horz" pos="632">
          <p15:clr>
            <a:srgbClr val="A4A3A4"/>
          </p15:clr>
        </p15:guide>
        <p15:guide id="7" orient="horz" pos="965">
          <p15:clr>
            <a:srgbClr val="A4A3A4"/>
          </p15:clr>
        </p15:guide>
        <p15:guide id="8" pos="4212">
          <p15:clr>
            <a:srgbClr val="A4A3A4"/>
          </p15:clr>
        </p15:guide>
        <p15:guide id="9" pos="531">
          <p15:clr>
            <a:srgbClr val="A4A3A4"/>
          </p15:clr>
        </p15:guide>
        <p15:guide id="10" pos="1080">
          <p15:clr>
            <a:srgbClr val="A4A3A4"/>
          </p15:clr>
        </p15:guide>
        <p15:guide id="11">
          <p15:clr>
            <a:srgbClr val="A4A3A4"/>
          </p15:clr>
        </p15:guide>
        <p15:guide id="12" pos="401">
          <p15:clr>
            <a:srgbClr val="A4A3A4"/>
          </p15:clr>
        </p15:guide>
        <p15:guide id="13" pos="90">
          <p15:clr>
            <a:srgbClr val="A4A3A4"/>
          </p15:clr>
        </p15:guide>
        <p15:guide id="14" pos="1436">
          <p15:clr>
            <a:srgbClr val="A4A3A4"/>
          </p15:clr>
        </p15:guide>
        <p15:guide id="15" pos="149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76257" autoAdjust="0"/>
  </p:normalViewPr>
  <p:slideViewPr>
    <p:cSldViewPr snapToGrid="0">
      <p:cViewPr varScale="1">
        <p:scale>
          <a:sx n="113" d="100"/>
          <a:sy n="113" d="100"/>
        </p:scale>
        <p:origin x="1536" y="96"/>
      </p:cViewPr>
      <p:guideLst>
        <p:guide orient="horz"/>
        <p:guide orient="horz" pos="283"/>
        <p:guide orient="horz" pos="705"/>
        <p:guide orient="horz" pos="444"/>
        <p:guide orient="horz" pos="207"/>
        <p:guide orient="horz" pos="632"/>
        <p:guide orient="horz" pos="965"/>
        <p:guide pos="4212"/>
        <p:guide pos="531"/>
        <p:guide pos="1080"/>
        <p:guide/>
        <p:guide pos="401"/>
        <p:guide pos="90"/>
        <p:guide pos="1436"/>
        <p:guide pos="1493"/>
      </p:guideLst>
    </p:cSldViewPr>
  </p:slideViewPr>
  <p:outlineViewPr>
    <p:cViewPr>
      <p:scale>
        <a:sx n="33" d="100"/>
        <a:sy n="33" d="100"/>
      </p:scale>
      <p:origin x="0" y="150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3468" y="-7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xmlns="" id="{191BED2C-52E2-4743-953C-33B6B90B9D2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xmlns="" id="{69D33B5B-3212-8E48-BD74-999A6BB87C6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1556" name="Rectangle 4">
            <a:extLst>
              <a:ext uri="{FF2B5EF4-FFF2-40B4-BE49-F238E27FC236}">
                <a16:creationId xmlns:a16="http://schemas.microsoft.com/office/drawing/2014/main" xmlns="" id="{A7F08DA3-0E8A-4D45-B9E4-A435393F912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1557" name="Rectangle 5">
            <a:extLst>
              <a:ext uri="{FF2B5EF4-FFF2-40B4-BE49-F238E27FC236}">
                <a16:creationId xmlns:a16="http://schemas.microsoft.com/office/drawing/2014/main" xmlns="" id="{0FFCBD3E-1699-C843-91F1-D65B245F1B0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63C604C3-D568-1B42-BBCE-EB60B69CAD45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99654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xmlns="" id="{D2F7BBF9-F55F-9C4F-84CD-AFED3C0FD9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xmlns="" id="{2FE48288-37CD-4A4F-BDCF-269AD354312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xmlns="" id="{C417CA4C-8440-5F43-9694-F7A18CF29DB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xmlns="" id="{A882C52D-C4E2-B04F-BC6E-93481FE1733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xmlns="" id="{DA443607-A7C6-FC40-AF7E-35694E64BFA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xmlns="" id="{24537FBC-9776-1A44-A70A-A5AB8495E3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31263"/>
            <a:ext cx="29718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FE812CDB-D746-A343-AA2F-DDDDCD5486EE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5534772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>
            <a:extLst>
              <a:ext uri="{FF2B5EF4-FFF2-40B4-BE49-F238E27FC236}">
                <a16:creationId xmlns:a16="http://schemas.microsoft.com/office/drawing/2014/main" xmlns="" id="{E47705E4-A0C5-4448-B5C5-445AC8C412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>
            <a:extLst>
              <a:ext uri="{FF2B5EF4-FFF2-40B4-BE49-F238E27FC236}">
                <a16:creationId xmlns:a16="http://schemas.microsoft.com/office/drawing/2014/main" xmlns="" id="{78D7665D-DE0E-5D4F-8A46-B5B43991B8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3" name="Slide Number Placeholder 3">
            <a:extLst>
              <a:ext uri="{FF2B5EF4-FFF2-40B4-BE49-F238E27FC236}">
                <a16:creationId xmlns:a16="http://schemas.microsoft.com/office/drawing/2014/main" xmlns="" id="{630DE56B-09EA-5747-8942-1319A59DF0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36CD000-500A-C642-80BA-67F51DA95207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55742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>
            <a:extLst>
              <a:ext uri="{FF2B5EF4-FFF2-40B4-BE49-F238E27FC236}">
                <a16:creationId xmlns:a16="http://schemas.microsoft.com/office/drawing/2014/main" xmlns="" id="{1567B89E-16DC-9447-933C-9CAD06CAAB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Notes Placeholder 2">
            <a:extLst>
              <a:ext uri="{FF2B5EF4-FFF2-40B4-BE49-F238E27FC236}">
                <a16:creationId xmlns:a16="http://schemas.microsoft.com/office/drawing/2014/main" xmlns="" id="{BE40ACA6-6116-B949-A551-969AE5338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</a:rPr>
              <a:t>(zinc finger protein 9)</a:t>
            </a:r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xmlns="" id="{D444BAE2-A4A4-E348-9105-91A3470CB7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458506D-CDC5-7C41-8607-11D1163C0DAA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51722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>
            <a:extLst>
              <a:ext uri="{FF2B5EF4-FFF2-40B4-BE49-F238E27FC236}">
                <a16:creationId xmlns:a16="http://schemas.microsoft.com/office/drawing/2014/main" xmlns="" id="{AEA2769C-9145-0649-879E-96AB0EA180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8" name="Notes Placeholder 2">
            <a:extLst>
              <a:ext uri="{FF2B5EF4-FFF2-40B4-BE49-F238E27FC236}">
                <a16:creationId xmlns:a16="http://schemas.microsoft.com/office/drawing/2014/main" xmlns="" id="{9B8DAEB5-3606-6345-8EA3-B7EDB59911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>
                <a:latin typeface="Arial" panose="020B0604020202020204" pitchFamily="34" charset="0"/>
              </a:rPr>
              <a:t>The Slipped mispairing mechanism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Happen when the cells in the parent’s egg/sperm incorrectly copy the number of CTG repeats the parent has</a:t>
            </a:r>
          </a:p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55299" name="Slide Number Placeholder 3">
            <a:extLst>
              <a:ext uri="{FF2B5EF4-FFF2-40B4-BE49-F238E27FC236}">
                <a16:creationId xmlns:a16="http://schemas.microsoft.com/office/drawing/2014/main" xmlns="" id="{7B5B81BA-BC02-F14E-B2E7-F854F3F293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8915F89-3D92-8A4A-BEFA-47A1771C6D00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5186122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>
            <a:extLst>
              <a:ext uri="{FF2B5EF4-FFF2-40B4-BE49-F238E27FC236}">
                <a16:creationId xmlns:a16="http://schemas.microsoft.com/office/drawing/2014/main" xmlns="" id="{74991F5D-41A0-7F45-B6F7-37ED9E5CA3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Notes Placeholder 2">
            <a:extLst>
              <a:ext uri="{FF2B5EF4-FFF2-40B4-BE49-F238E27FC236}">
                <a16:creationId xmlns:a16="http://schemas.microsoft.com/office/drawing/2014/main" xmlns="" id="{D8321490-4BC2-3149-81B4-66B886FCD6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Char char="•"/>
            </a:pPr>
            <a:r>
              <a:rPr lang="en-US" altLang="en-US">
                <a:latin typeface="Arial" panose="020B0604020202020204" pitchFamily="34" charset="0"/>
              </a:rPr>
              <a:t>Repetitions of three nucleotides (e.g., CAGCAGCAG…CAG or CCGC-CGCCG) of 5 to 30 repeats.</a:t>
            </a:r>
          </a:p>
          <a:p>
            <a:pPr>
              <a:buFontTx/>
              <a:buChar char="•"/>
            </a:pPr>
            <a:r>
              <a:rPr lang="en-US" altLang="en-US">
                <a:latin typeface="Arial" panose="020B0604020202020204" pitchFamily="34" charset="0"/>
              </a:rPr>
              <a:t>Neurological disorders</a:t>
            </a:r>
          </a:p>
          <a:p>
            <a:pPr>
              <a:buFontTx/>
              <a:buChar char="•"/>
            </a:pPr>
            <a:r>
              <a:rPr lang="en-US" altLang="en-US">
                <a:latin typeface="Arial" panose="020B0604020202020204" pitchFamily="34" charset="0"/>
              </a:rPr>
              <a:t>Meiotic and mitotic instability</a:t>
            </a:r>
          </a:p>
          <a:p>
            <a:pPr>
              <a:buFontTx/>
              <a:buChar char="•"/>
            </a:pPr>
            <a:r>
              <a:rPr lang="en-US" altLang="en-US">
                <a:latin typeface="Arial" panose="020B0604020202020204" pitchFamily="34" charset="0"/>
              </a:rPr>
              <a:t>Pre-mutation level; threshold of disease</a:t>
            </a:r>
          </a:p>
          <a:p>
            <a:pPr>
              <a:buFontTx/>
              <a:buChar char="•"/>
            </a:pPr>
            <a:r>
              <a:rPr lang="en-US" altLang="en-US">
                <a:latin typeface="Arial" panose="020B0604020202020204" pitchFamily="34" charset="0"/>
              </a:rPr>
              <a:t>Correlation of DNA repeat # and disease severity;</a:t>
            </a:r>
          </a:p>
          <a:p>
            <a:pPr>
              <a:buFontTx/>
              <a:buChar char="•"/>
            </a:pPr>
            <a:r>
              <a:rPr lang="en-US" altLang="en-US">
                <a:latin typeface="Arial" panose="020B0604020202020204" pitchFamily="34" charset="0"/>
              </a:rPr>
              <a:t>Polymorphic in the population. </a:t>
            </a:r>
          </a:p>
          <a:p>
            <a:pPr>
              <a:buFontTx/>
              <a:buChar char="•"/>
            </a:pPr>
            <a:r>
              <a:rPr lang="en-US" altLang="en-US">
                <a:latin typeface="Arial" panose="020B0604020202020204" pitchFamily="34" charset="0"/>
              </a:rPr>
              <a:t>Anticipation</a:t>
            </a:r>
          </a:p>
          <a:p>
            <a:pPr>
              <a:buFontTx/>
              <a:buChar char="•"/>
            </a:pPr>
            <a:r>
              <a:rPr lang="en-US" altLang="en-US">
                <a:latin typeface="Arial" panose="020B0604020202020204" pitchFamily="34" charset="0"/>
              </a:rPr>
              <a:t>Most are inherited in an autosomal dominant manner. </a:t>
            </a:r>
          </a:p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xmlns="" id="{174060A3-E9E7-F240-BECA-8BF7CAEB83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5BFE865-3C39-944D-AE65-34541D081510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935563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>
            <a:extLst>
              <a:ext uri="{FF2B5EF4-FFF2-40B4-BE49-F238E27FC236}">
                <a16:creationId xmlns:a16="http://schemas.microsoft.com/office/drawing/2014/main" xmlns="" id="{F8C9E19C-B1EB-5E4A-9C19-D6DF465994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4" name="Notes Placeholder 2">
            <a:extLst>
              <a:ext uri="{FF2B5EF4-FFF2-40B4-BE49-F238E27FC236}">
                <a16:creationId xmlns:a16="http://schemas.microsoft.com/office/drawing/2014/main" xmlns="" id="{A61C66D8-C4B3-E04C-805F-54E2167CC2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3795" name="Slide Number Placeholder 3">
            <a:extLst>
              <a:ext uri="{FF2B5EF4-FFF2-40B4-BE49-F238E27FC236}">
                <a16:creationId xmlns:a16="http://schemas.microsoft.com/office/drawing/2014/main" xmlns="" id="{365EF5E8-784D-034F-B2F4-6B9A3776E6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8DDFD5C-E59C-324E-8AE1-2CB7019331BE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716209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xmlns="" id="{92B95A2C-DEA6-2043-A793-35AF534874C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9">
            <a:extLst>
              <a:ext uri="{FF2B5EF4-FFF2-40B4-BE49-F238E27FC236}">
                <a16:creationId xmlns:a16="http://schemas.microsoft.com/office/drawing/2014/main" xmlns="" id="{1125FAC6-9A94-494C-9DBA-7391A56181DB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665163" y="1168400"/>
            <a:ext cx="2219325" cy="738188"/>
            <a:chOff x="1455" y="1146"/>
            <a:chExt cx="2849" cy="950"/>
          </a:xfrm>
        </p:grpSpPr>
        <p:sp>
          <p:nvSpPr>
            <p:cNvPr id="6" name="Freeform 50">
              <a:extLst>
                <a:ext uri="{FF2B5EF4-FFF2-40B4-BE49-F238E27FC236}">
                  <a16:creationId xmlns:a16="http://schemas.microsoft.com/office/drawing/2014/main" xmlns="" id="{FD92CDE6-FC5A-C54A-8397-07FF354A778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471" y="1146"/>
              <a:ext cx="2833" cy="950"/>
            </a:xfrm>
            <a:custGeom>
              <a:avLst/>
              <a:gdLst>
                <a:gd name="T0" fmla="*/ 2147483646 w 1199"/>
                <a:gd name="T1" fmla="*/ 2147483646 h 402"/>
                <a:gd name="T2" fmla="*/ 2147483646 w 1199"/>
                <a:gd name="T3" fmla="*/ 2147483646 h 402"/>
                <a:gd name="T4" fmla="*/ 2147483646 w 1199"/>
                <a:gd name="T5" fmla="*/ 2147483646 h 402"/>
                <a:gd name="T6" fmla="*/ 2147483646 w 1199"/>
                <a:gd name="T7" fmla="*/ 2147483646 h 402"/>
                <a:gd name="T8" fmla="*/ 2147483646 w 1199"/>
                <a:gd name="T9" fmla="*/ 2147483646 h 402"/>
                <a:gd name="T10" fmla="*/ 2147483646 w 1199"/>
                <a:gd name="T11" fmla="*/ 2147483646 h 402"/>
                <a:gd name="T12" fmla="*/ 2147483646 w 1199"/>
                <a:gd name="T13" fmla="*/ 2147483646 h 402"/>
                <a:gd name="T14" fmla="*/ 2147483646 w 1199"/>
                <a:gd name="T15" fmla="*/ 2147483646 h 402"/>
                <a:gd name="T16" fmla="*/ 2147483646 w 1199"/>
                <a:gd name="T17" fmla="*/ 2147483646 h 402"/>
                <a:gd name="T18" fmla="*/ 2147483646 w 1199"/>
                <a:gd name="T19" fmla="*/ 2147483646 h 402"/>
                <a:gd name="T20" fmla="*/ 2147483646 w 1199"/>
                <a:gd name="T21" fmla="*/ 2147483646 h 402"/>
                <a:gd name="T22" fmla="*/ 2147483646 w 1199"/>
                <a:gd name="T23" fmla="*/ 2147483646 h 402"/>
                <a:gd name="T24" fmla="*/ 2147483646 w 1199"/>
                <a:gd name="T25" fmla="*/ 1189505348 h 402"/>
                <a:gd name="T26" fmla="*/ 2147483646 w 1199"/>
                <a:gd name="T27" fmla="*/ 2147483646 h 402"/>
                <a:gd name="T28" fmla="*/ 2147483646 w 1199"/>
                <a:gd name="T29" fmla="*/ 2147483646 h 402"/>
                <a:gd name="T30" fmla="*/ 2147483646 w 1199"/>
                <a:gd name="T31" fmla="*/ 2147483646 h 402"/>
                <a:gd name="T32" fmla="*/ 2147483646 w 1199"/>
                <a:gd name="T33" fmla="*/ 2147483646 h 402"/>
                <a:gd name="T34" fmla="*/ 2147483646 w 1199"/>
                <a:gd name="T35" fmla="*/ 2147483646 h 402"/>
                <a:gd name="T36" fmla="*/ 2147483646 w 1199"/>
                <a:gd name="T37" fmla="*/ 2147483646 h 402"/>
                <a:gd name="T38" fmla="*/ 2147483646 w 1199"/>
                <a:gd name="T39" fmla="*/ 2147483646 h 402"/>
                <a:gd name="T40" fmla="*/ 2147483646 w 1199"/>
                <a:gd name="T41" fmla="*/ 2147483646 h 402"/>
                <a:gd name="T42" fmla="*/ 2147483646 w 1199"/>
                <a:gd name="T43" fmla="*/ 2147483646 h 402"/>
                <a:gd name="T44" fmla="*/ 2147483646 w 1199"/>
                <a:gd name="T45" fmla="*/ 2147483646 h 402"/>
                <a:gd name="T46" fmla="*/ 2147483646 w 1199"/>
                <a:gd name="T47" fmla="*/ 2147483646 h 402"/>
                <a:gd name="T48" fmla="*/ 2147483646 w 1199"/>
                <a:gd name="T49" fmla="*/ 2147483646 h 402"/>
                <a:gd name="T50" fmla="*/ 2147483646 w 1199"/>
                <a:gd name="T51" fmla="*/ 2147483646 h 402"/>
                <a:gd name="T52" fmla="*/ 2147483646 w 1199"/>
                <a:gd name="T53" fmla="*/ 2147483646 h 402"/>
                <a:gd name="T54" fmla="*/ 2147483646 w 1199"/>
                <a:gd name="T55" fmla="*/ 2147483646 h 402"/>
                <a:gd name="T56" fmla="*/ 2147483646 w 1199"/>
                <a:gd name="T57" fmla="*/ 2147483646 h 402"/>
                <a:gd name="T58" fmla="*/ 2147483646 w 1199"/>
                <a:gd name="T59" fmla="*/ 2147483646 h 402"/>
                <a:gd name="T60" fmla="*/ 2147483646 w 1199"/>
                <a:gd name="T61" fmla="*/ 2147483646 h 402"/>
                <a:gd name="T62" fmla="*/ 2147483646 w 1199"/>
                <a:gd name="T63" fmla="*/ 2147483646 h 402"/>
                <a:gd name="T64" fmla="*/ 2147483646 w 1199"/>
                <a:gd name="T65" fmla="*/ 2147483646 h 402"/>
                <a:gd name="T66" fmla="*/ 2147483646 w 1199"/>
                <a:gd name="T67" fmla="*/ 2147483646 h 402"/>
                <a:gd name="T68" fmla="*/ 2147483646 w 1199"/>
                <a:gd name="T69" fmla="*/ 2147483646 h 402"/>
                <a:gd name="T70" fmla="*/ 2147483646 w 1199"/>
                <a:gd name="T71" fmla="*/ 2147483646 h 402"/>
                <a:gd name="T72" fmla="*/ 2147483646 w 1199"/>
                <a:gd name="T73" fmla="*/ 2147483646 h 402"/>
                <a:gd name="T74" fmla="*/ 2147483646 w 1199"/>
                <a:gd name="T75" fmla="*/ 2147483646 h 402"/>
                <a:gd name="T76" fmla="*/ 2147483646 w 1199"/>
                <a:gd name="T77" fmla="*/ 2147483646 h 402"/>
                <a:gd name="T78" fmla="*/ 2147483646 w 1199"/>
                <a:gd name="T79" fmla="*/ 2147483646 h 402"/>
                <a:gd name="T80" fmla="*/ 2147483646 w 1199"/>
                <a:gd name="T81" fmla="*/ 2147483646 h 402"/>
                <a:gd name="T82" fmla="*/ 2147483646 w 1199"/>
                <a:gd name="T83" fmla="*/ 2147483646 h 402"/>
                <a:gd name="T84" fmla="*/ 2147483646 w 1199"/>
                <a:gd name="T85" fmla="*/ 2147483646 h 402"/>
                <a:gd name="T86" fmla="*/ 2147483646 w 1199"/>
                <a:gd name="T87" fmla="*/ 2147483646 h 402"/>
                <a:gd name="T88" fmla="*/ 2147483646 w 1199"/>
                <a:gd name="T89" fmla="*/ 2147483646 h 402"/>
                <a:gd name="T90" fmla="*/ 2147483646 w 1199"/>
                <a:gd name="T91" fmla="*/ 2147483646 h 402"/>
                <a:gd name="T92" fmla="*/ 2147483646 w 1199"/>
                <a:gd name="T93" fmla="*/ 2147483646 h 402"/>
                <a:gd name="T94" fmla="*/ 2147483646 w 1199"/>
                <a:gd name="T95" fmla="*/ 2147483646 h 402"/>
                <a:gd name="T96" fmla="*/ 2147483646 w 1199"/>
                <a:gd name="T97" fmla="*/ 2147483646 h 402"/>
                <a:gd name="T98" fmla="*/ 2147483646 w 1199"/>
                <a:gd name="T99" fmla="*/ 2147483646 h 402"/>
                <a:gd name="T100" fmla="*/ 2147483646 w 1199"/>
                <a:gd name="T101" fmla="*/ 2147483646 h 402"/>
                <a:gd name="T102" fmla="*/ 2147483646 w 1199"/>
                <a:gd name="T103" fmla="*/ 2147483646 h 402"/>
                <a:gd name="T104" fmla="*/ 2147483646 w 1199"/>
                <a:gd name="T105" fmla="*/ 2147483646 h 402"/>
                <a:gd name="T106" fmla="*/ 2147483646 w 1199"/>
                <a:gd name="T107" fmla="*/ 2147483646 h 402"/>
                <a:gd name="T108" fmla="*/ 2147483646 w 1199"/>
                <a:gd name="T109" fmla="*/ 2147483646 h 402"/>
                <a:gd name="T110" fmla="*/ 2147483646 w 1199"/>
                <a:gd name="T111" fmla="*/ 2147483646 h 402"/>
                <a:gd name="T112" fmla="*/ 2147483646 w 1199"/>
                <a:gd name="T113" fmla="*/ 2147483646 h 402"/>
                <a:gd name="T114" fmla="*/ 2147483646 w 1199"/>
                <a:gd name="T115" fmla="*/ 2147483646 h 402"/>
                <a:gd name="T116" fmla="*/ 2147483646 w 1199"/>
                <a:gd name="T117" fmla="*/ 2147483646 h 402"/>
                <a:gd name="T118" fmla="*/ 2147483646 w 1199"/>
                <a:gd name="T119" fmla="*/ 2147483646 h 402"/>
                <a:gd name="T120" fmla="*/ 2147483646 w 1199"/>
                <a:gd name="T121" fmla="*/ 2147483646 h 402"/>
                <a:gd name="T122" fmla="*/ 2147483646 w 1199"/>
                <a:gd name="T123" fmla="*/ 2147483646 h 402"/>
                <a:gd name="T124" fmla="*/ 2147483646 w 1199"/>
                <a:gd name="T125" fmla="*/ 2147483646 h 40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199" h="402">
                  <a:moveTo>
                    <a:pt x="492" y="148"/>
                  </a:moveTo>
                  <a:cubicBezTo>
                    <a:pt x="489" y="148"/>
                    <a:pt x="489" y="149"/>
                    <a:pt x="489" y="153"/>
                  </a:cubicBezTo>
                  <a:cubicBezTo>
                    <a:pt x="489" y="245"/>
                    <a:pt x="489" y="245"/>
                    <a:pt x="489" y="245"/>
                  </a:cubicBezTo>
                  <a:cubicBezTo>
                    <a:pt x="489" y="255"/>
                    <a:pt x="492" y="258"/>
                    <a:pt x="499" y="260"/>
                  </a:cubicBezTo>
                  <a:cubicBezTo>
                    <a:pt x="504" y="261"/>
                    <a:pt x="509" y="262"/>
                    <a:pt x="509" y="266"/>
                  </a:cubicBezTo>
                  <a:cubicBezTo>
                    <a:pt x="509" y="270"/>
                    <a:pt x="508" y="272"/>
                    <a:pt x="502" y="272"/>
                  </a:cubicBezTo>
                  <a:cubicBezTo>
                    <a:pt x="495" y="272"/>
                    <a:pt x="491" y="270"/>
                    <a:pt x="471" y="270"/>
                  </a:cubicBezTo>
                  <a:cubicBezTo>
                    <a:pt x="451" y="270"/>
                    <a:pt x="445" y="272"/>
                    <a:pt x="438" y="272"/>
                  </a:cubicBezTo>
                  <a:cubicBezTo>
                    <a:pt x="433" y="272"/>
                    <a:pt x="431" y="270"/>
                    <a:pt x="431" y="265"/>
                  </a:cubicBezTo>
                  <a:cubicBezTo>
                    <a:pt x="431" y="263"/>
                    <a:pt x="433" y="261"/>
                    <a:pt x="437" y="260"/>
                  </a:cubicBezTo>
                  <a:cubicBezTo>
                    <a:pt x="451" y="257"/>
                    <a:pt x="453" y="254"/>
                    <a:pt x="453" y="243"/>
                  </a:cubicBezTo>
                  <a:cubicBezTo>
                    <a:pt x="453" y="53"/>
                    <a:pt x="453" y="53"/>
                    <a:pt x="453" y="53"/>
                  </a:cubicBezTo>
                  <a:cubicBezTo>
                    <a:pt x="453" y="43"/>
                    <a:pt x="449" y="41"/>
                    <a:pt x="445" y="40"/>
                  </a:cubicBezTo>
                  <a:cubicBezTo>
                    <a:pt x="435" y="36"/>
                    <a:pt x="432" y="38"/>
                    <a:pt x="432" y="33"/>
                  </a:cubicBezTo>
                  <a:cubicBezTo>
                    <a:pt x="432" y="30"/>
                    <a:pt x="434" y="28"/>
                    <a:pt x="440" y="28"/>
                  </a:cubicBezTo>
                  <a:cubicBezTo>
                    <a:pt x="447" y="28"/>
                    <a:pt x="460" y="30"/>
                    <a:pt x="471" y="30"/>
                  </a:cubicBezTo>
                  <a:cubicBezTo>
                    <a:pt x="483" y="30"/>
                    <a:pt x="493" y="28"/>
                    <a:pt x="501" y="28"/>
                  </a:cubicBezTo>
                  <a:cubicBezTo>
                    <a:pt x="507" y="28"/>
                    <a:pt x="509" y="30"/>
                    <a:pt x="509" y="34"/>
                  </a:cubicBezTo>
                  <a:cubicBezTo>
                    <a:pt x="509" y="39"/>
                    <a:pt x="505" y="39"/>
                    <a:pt x="498" y="41"/>
                  </a:cubicBezTo>
                  <a:cubicBezTo>
                    <a:pt x="493" y="41"/>
                    <a:pt x="489" y="44"/>
                    <a:pt x="489" y="51"/>
                  </a:cubicBezTo>
                  <a:cubicBezTo>
                    <a:pt x="489" y="131"/>
                    <a:pt x="489" y="131"/>
                    <a:pt x="489" y="131"/>
                  </a:cubicBezTo>
                  <a:cubicBezTo>
                    <a:pt x="489" y="134"/>
                    <a:pt x="489" y="136"/>
                    <a:pt x="492" y="136"/>
                  </a:cubicBezTo>
                  <a:cubicBezTo>
                    <a:pt x="561" y="136"/>
                    <a:pt x="561" y="136"/>
                    <a:pt x="561" y="136"/>
                  </a:cubicBezTo>
                  <a:cubicBezTo>
                    <a:pt x="564" y="136"/>
                    <a:pt x="564" y="134"/>
                    <a:pt x="564" y="130"/>
                  </a:cubicBezTo>
                  <a:cubicBezTo>
                    <a:pt x="564" y="54"/>
                    <a:pt x="564" y="54"/>
                    <a:pt x="564" y="54"/>
                  </a:cubicBezTo>
                  <a:cubicBezTo>
                    <a:pt x="564" y="44"/>
                    <a:pt x="561" y="41"/>
                    <a:pt x="555" y="40"/>
                  </a:cubicBezTo>
                  <a:cubicBezTo>
                    <a:pt x="547" y="38"/>
                    <a:pt x="543" y="38"/>
                    <a:pt x="543" y="34"/>
                  </a:cubicBezTo>
                  <a:cubicBezTo>
                    <a:pt x="543" y="30"/>
                    <a:pt x="547" y="28"/>
                    <a:pt x="552" y="28"/>
                  </a:cubicBezTo>
                  <a:cubicBezTo>
                    <a:pt x="560" y="28"/>
                    <a:pt x="568" y="30"/>
                    <a:pt x="583" y="30"/>
                  </a:cubicBezTo>
                  <a:cubicBezTo>
                    <a:pt x="603" y="30"/>
                    <a:pt x="608" y="28"/>
                    <a:pt x="615" y="28"/>
                  </a:cubicBezTo>
                  <a:cubicBezTo>
                    <a:pt x="620" y="28"/>
                    <a:pt x="622" y="30"/>
                    <a:pt x="622" y="33"/>
                  </a:cubicBezTo>
                  <a:cubicBezTo>
                    <a:pt x="622" y="38"/>
                    <a:pt x="617" y="40"/>
                    <a:pt x="608" y="41"/>
                  </a:cubicBezTo>
                  <a:cubicBezTo>
                    <a:pt x="603" y="41"/>
                    <a:pt x="600" y="45"/>
                    <a:pt x="600" y="49"/>
                  </a:cubicBezTo>
                  <a:cubicBezTo>
                    <a:pt x="600" y="244"/>
                    <a:pt x="600" y="244"/>
                    <a:pt x="600" y="244"/>
                  </a:cubicBezTo>
                  <a:cubicBezTo>
                    <a:pt x="600" y="253"/>
                    <a:pt x="602" y="258"/>
                    <a:pt x="607" y="260"/>
                  </a:cubicBezTo>
                  <a:cubicBezTo>
                    <a:pt x="613" y="263"/>
                    <a:pt x="621" y="262"/>
                    <a:pt x="621" y="267"/>
                  </a:cubicBezTo>
                  <a:cubicBezTo>
                    <a:pt x="621" y="270"/>
                    <a:pt x="620" y="272"/>
                    <a:pt x="613" y="272"/>
                  </a:cubicBezTo>
                  <a:cubicBezTo>
                    <a:pt x="607" y="272"/>
                    <a:pt x="597" y="270"/>
                    <a:pt x="582" y="270"/>
                  </a:cubicBezTo>
                  <a:cubicBezTo>
                    <a:pt x="566" y="270"/>
                    <a:pt x="560" y="272"/>
                    <a:pt x="554" y="272"/>
                  </a:cubicBezTo>
                  <a:cubicBezTo>
                    <a:pt x="546" y="272"/>
                    <a:pt x="544" y="270"/>
                    <a:pt x="544" y="266"/>
                  </a:cubicBezTo>
                  <a:cubicBezTo>
                    <a:pt x="544" y="263"/>
                    <a:pt x="546" y="262"/>
                    <a:pt x="555" y="260"/>
                  </a:cubicBezTo>
                  <a:cubicBezTo>
                    <a:pt x="562" y="258"/>
                    <a:pt x="564" y="254"/>
                    <a:pt x="564" y="244"/>
                  </a:cubicBezTo>
                  <a:cubicBezTo>
                    <a:pt x="564" y="152"/>
                    <a:pt x="564" y="152"/>
                    <a:pt x="564" y="152"/>
                  </a:cubicBezTo>
                  <a:cubicBezTo>
                    <a:pt x="564" y="149"/>
                    <a:pt x="564" y="148"/>
                    <a:pt x="561" y="148"/>
                  </a:cubicBezTo>
                  <a:lnTo>
                    <a:pt x="492" y="148"/>
                  </a:lnTo>
                  <a:close/>
                  <a:moveTo>
                    <a:pt x="654" y="177"/>
                  </a:moveTo>
                  <a:cubicBezTo>
                    <a:pt x="647" y="177"/>
                    <a:pt x="645" y="179"/>
                    <a:pt x="645" y="185"/>
                  </a:cubicBezTo>
                  <a:cubicBezTo>
                    <a:pt x="645" y="225"/>
                    <a:pt x="661" y="256"/>
                    <a:pt x="688" y="256"/>
                  </a:cubicBezTo>
                  <a:cubicBezTo>
                    <a:pt x="706" y="256"/>
                    <a:pt x="716" y="247"/>
                    <a:pt x="721" y="234"/>
                  </a:cubicBezTo>
                  <a:cubicBezTo>
                    <a:pt x="724" y="227"/>
                    <a:pt x="725" y="222"/>
                    <a:pt x="728" y="222"/>
                  </a:cubicBezTo>
                  <a:cubicBezTo>
                    <a:pt x="731" y="222"/>
                    <a:pt x="732" y="223"/>
                    <a:pt x="732" y="227"/>
                  </a:cubicBezTo>
                  <a:cubicBezTo>
                    <a:pt x="732" y="233"/>
                    <a:pt x="730" y="240"/>
                    <a:pt x="727" y="247"/>
                  </a:cubicBezTo>
                  <a:cubicBezTo>
                    <a:pt x="719" y="263"/>
                    <a:pt x="701" y="275"/>
                    <a:pt x="679" y="275"/>
                  </a:cubicBezTo>
                  <a:cubicBezTo>
                    <a:pt x="636" y="275"/>
                    <a:pt x="610" y="238"/>
                    <a:pt x="610" y="187"/>
                  </a:cubicBezTo>
                  <a:cubicBezTo>
                    <a:pt x="610" y="124"/>
                    <a:pt x="642" y="92"/>
                    <a:pt x="679" y="92"/>
                  </a:cubicBezTo>
                  <a:cubicBezTo>
                    <a:pt x="710" y="92"/>
                    <a:pt x="732" y="115"/>
                    <a:pt x="732" y="154"/>
                  </a:cubicBezTo>
                  <a:cubicBezTo>
                    <a:pt x="732" y="175"/>
                    <a:pt x="732" y="177"/>
                    <a:pt x="721" y="177"/>
                  </a:cubicBezTo>
                  <a:lnTo>
                    <a:pt x="654" y="177"/>
                  </a:lnTo>
                  <a:close/>
                  <a:moveTo>
                    <a:pt x="645" y="156"/>
                  </a:moveTo>
                  <a:cubicBezTo>
                    <a:pt x="645" y="163"/>
                    <a:pt x="646" y="165"/>
                    <a:pt x="660" y="165"/>
                  </a:cubicBezTo>
                  <a:cubicBezTo>
                    <a:pt x="667" y="165"/>
                    <a:pt x="673" y="164"/>
                    <a:pt x="679" y="163"/>
                  </a:cubicBezTo>
                  <a:cubicBezTo>
                    <a:pt x="690" y="162"/>
                    <a:pt x="698" y="159"/>
                    <a:pt x="700" y="156"/>
                  </a:cubicBezTo>
                  <a:cubicBezTo>
                    <a:pt x="703" y="152"/>
                    <a:pt x="704" y="148"/>
                    <a:pt x="704" y="139"/>
                  </a:cubicBezTo>
                  <a:cubicBezTo>
                    <a:pt x="704" y="117"/>
                    <a:pt x="694" y="103"/>
                    <a:pt x="679" y="103"/>
                  </a:cubicBezTo>
                  <a:cubicBezTo>
                    <a:pt x="659" y="103"/>
                    <a:pt x="645" y="128"/>
                    <a:pt x="645" y="155"/>
                  </a:cubicBezTo>
                  <a:lnTo>
                    <a:pt x="645" y="156"/>
                  </a:lnTo>
                  <a:close/>
                  <a:moveTo>
                    <a:pt x="824" y="126"/>
                  </a:moveTo>
                  <a:cubicBezTo>
                    <a:pt x="824" y="108"/>
                    <a:pt x="819" y="103"/>
                    <a:pt x="809" y="103"/>
                  </a:cubicBezTo>
                  <a:cubicBezTo>
                    <a:pt x="792" y="103"/>
                    <a:pt x="783" y="117"/>
                    <a:pt x="778" y="136"/>
                  </a:cubicBezTo>
                  <a:cubicBezTo>
                    <a:pt x="775" y="144"/>
                    <a:pt x="771" y="151"/>
                    <a:pt x="765" y="155"/>
                  </a:cubicBezTo>
                  <a:cubicBezTo>
                    <a:pt x="761" y="158"/>
                    <a:pt x="756" y="160"/>
                    <a:pt x="750" y="160"/>
                  </a:cubicBezTo>
                  <a:cubicBezTo>
                    <a:pt x="742" y="160"/>
                    <a:pt x="739" y="157"/>
                    <a:pt x="739" y="150"/>
                  </a:cubicBezTo>
                  <a:cubicBezTo>
                    <a:pt x="739" y="127"/>
                    <a:pt x="772" y="92"/>
                    <a:pt x="818" y="92"/>
                  </a:cubicBezTo>
                  <a:cubicBezTo>
                    <a:pt x="833" y="92"/>
                    <a:pt x="842" y="94"/>
                    <a:pt x="848" y="99"/>
                  </a:cubicBezTo>
                  <a:cubicBezTo>
                    <a:pt x="854" y="103"/>
                    <a:pt x="857" y="111"/>
                    <a:pt x="857" y="121"/>
                  </a:cubicBezTo>
                  <a:cubicBezTo>
                    <a:pt x="857" y="237"/>
                    <a:pt x="857" y="237"/>
                    <a:pt x="857" y="237"/>
                  </a:cubicBezTo>
                  <a:cubicBezTo>
                    <a:pt x="857" y="246"/>
                    <a:pt x="860" y="250"/>
                    <a:pt x="866" y="250"/>
                  </a:cubicBezTo>
                  <a:cubicBezTo>
                    <a:pt x="873" y="250"/>
                    <a:pt x="876" y="247"/>
                    <a:pt x="878" y="243"/>
                  </a:cubicBezTo>
                  <a:cubicBezTo>
                    <a:pt x="880" y="239"/>
                    <a:pt x="881" y="235"/>
                    <a:pt x="883" y="235"/>
                  </a:cubicBezTo>
                  <a:cubicBezTo>
                    <a:pt x="886" y="235"/>
                    <a:pt x="886" y="237"/>
                    <a:pt x="886" y="242"/>
                  </a:cubicBezTo>
                  <a:cubicBezTo>
                    <a:pt x="886" y="250"/>
                    <a:pt x="876" y="274"/>
                    <a:pt x="852" y="274"/>
                  </a:cubicBezTo>
                  <a:cubicBezTo>
                    <a:pt x="836" y="274"/>
                    <a:pt x="832" y="261"/>
                    <a:pt x="829" y="253"/>
                  </a:cubicBezTo>
                  <a:cubicBezTo>
                    <a:pt x="828" y="250"/>
                    <a:pt x="827" y="248"/>
                    <a:pt x="825" y="248"/>
                  </a:cubicBezTo>
                  <a:cubicBezTo>
                    <a:pt x="822" y="248"/>
                    <a:pt x="816" y="255"/>
                    <a:pt x="807" y="262"/>
                  </a:cubicBezTo>
                  <a:cubicBezTo>
                    <a:pt x="798" y="269"/>
                    <a:pt x="787" y="275"/>
                    <a:pt x="771" y="275"/>
                  </a:cubicBezTo>
                  <a:cubicBezTo>
                    <a:pt x="754" y="275"/>
                    <a:pt x="741" y="263"/>
                    <a:pt x="741" y="240"/>
                  </a:cubicBezTo>
                  <a:cubicBezTo>
                    <a:pt x="741" y="221"/>
                    <a:pt x="751" y="208"/>
                    <a:pt x="783" y="187"/>
                  </a:cubicBezTo>
                  <a:cubicBezTo>
                    <a:pt x="796" y="178"/>
                    <a:pt x="805" y="173"/>
                    <a:pt x="811" y="168"/>
                  </a:cubicBezTo>
                  <a:cubicBezTo>
                    <a:pt x="821" y="162"/>
                    <a:pt x="824" y="158"/>
                    <a:pt x="824" y="150"/>
                  </a:cubicBezTo>
                  <a:lnTo>
                    <a:pt x="824" y="126"/>
                  </a:lnTo>
                  <a:close/>
                  <a:moveTo>
                    <a:pt x="774" y="234"/>
                  </a:moveTo>
                  <a:cubicBezTo>
                    <a:pt x="774" y="248"/>
                    <a:pt x="782" y="256"/>
                    <a:pt x="792" y="256"/>
                  </a:cubicBezTo>
                  <a:cubicBezTo>
                    <a:pt x="800" y="256"/>
                    <a:pt x="807" y="251"/>
                    <a:pt x="815" y="244"/>
                  </a:cubicBezTo>
                  <a:cubicBezTo>
                    <a:pt x="822" y="237"/>
                    <a:pt x="824" y="232"/>
                    <a:pt x="824" y="223"/>
                  </a:cubicBezTo>
                  <a:cubicBezTo>
                    <a:pt x="824" y="180"/>
                    <a:pt x="824" y="180"/>
                    <a:pt x="824" y="180"/>
                  </a:cubicBezTo>
                  <a:cubicBezTo>
                    <a:pt x="824" y="176"/>
                    <a:pt x="823" y="175"/>
                    <a:pt x="822" y="175"/>
                  </a:cubicBezTo>
                  <a:cubicBezTo>
                    <a:pt x="820" y="175"/>
                    <a:pt x="818" y="175"/>
                    <a:pt x="813" y="179"/>
                  </a:cubicBezTo>
                  <a:cubicBezTo>
                    <a:pt x="805" y="185"/>
                    <a:pt x="797" y="191"/>
                    <a:pt x="791" y="198"/>
                  </a:cubicBezTo>
                  <a:cubicBezTo>
                    <a:pt x="781" y="209"/>
                    <a:pt x="774" y="220"/>
                    <a:pt x="774" y="234"/>
                  </a:cubicBezTo>
                  <a:close/>
                  <a:moveTo>
                    <a:pt x="899" y="38"/>
                  </a:moveTo>
                  <a:cubicBezTo>
                    <a:pt x="899" y="30"/>
                    <a:pt x="897" y="28"/>
                    <a:pt x="888" y="27"/>
                  </a:cubicBezTo>
                  <a:cubicBezTo>
                    <a:pt x="881" y="25"/>
                    <a:pt x="880" y="25"/>
                    <a:pt x="880" y="21"/>
                  </a:cubicBezTo>
                  <a:cubicBezTo>
                    <a:pt x="880" y="18"/>
                    <a:pt x="881" y="17"/>
                    <a:pt x="886" y="15"/>
                  </a:cubicBezTo>
                  <a:cubicBezTo>
                    <a:pt x="902" y="10"/>
                    <a:pt x="912" y="7"/>
                    <a:pt x="919" y="3"/>
                  </a:cubicBezTo>
                  <a:cubicBezTo>
                    <a:pt x="924" y="1"/>
                    <a:pt x="926" y="0"/>
                    <a:pt x="928" y="0"/>
                  </a:cubicBezTo>
                  <a:cubicBezTo>
                    <a:pt x="931" y="0"/>
                    <a:pt x="931" y="2"/>
                    <a:pt x="931" y="7"/>
                  </a:cubicBezTo>
                  <a:cubicBezTo>
                    <a:pt x="931" y="248"/>
                    <a:pt x="931" y="248"/>
                    <a:pt x="931" y="248"/>
                  </a:cubicBezTo>
                  <a:cubicBezTo>
                    <a:pt x="931" y="257"/>
                    <a:pt x="935" y="258"/>
                    <a:pt x="947" y="261"/>
                  </a:cubicBezTo>
                  <a:cubicBezTo>
                    <a:pt x="951" y="262"/>
                    <a:pt x="954" y="263"/>
                    <a:pt x="954" y="267"/>
                  </a:cubicBezTo>
                  <a:cubicBezTo>
                    <a:pt x="954" y="270"/>
                    <a:pt x="952" y="272"/>
                    <a:pt x="949" y="272"/>
                  </a:cubicBezTo>
                  <a:cubicBezTo>
                    <a:pt x="945" y="272"/>
                    <a:pt x="941" y="270"/>
                    <a:pt x="915" y="270"/>
                  </a:cubicBezTo>
                  <a:cubicBezTo>
                    <a:pt x="892" y="270"/>
                    <a:pt x="888" y="272"/>
                    <a:pt x="883" y="272"/>
                  </a:cubicBezTo>
                  <a:cubicBezTo>
                    <a:pt x="881" y="272"/>
                    <a:pt x="877" y="271"/>
                    <a:pt x="877" y="267"/>
                  </a:cubicBezTo>
                  <a:cubicBezTo>
                    <a:pt x="877" y="264"/>
                    <a:pt x="881" y="262"/>
                    <a:pt x="884" y="261"/>
                  </a:cubicBezTo>
                  <a:cubicBezTo>
                    <a:pt x="897" y="259"/>
                    <a:pt x="899" y="255"/>
                    <a:pt x="899" y="245"/>
                  </a:cubicBezTo>
                  <a:lnTo>
                    <a:pt x="899" y="38"/>
                  </a:lnTo>
                  <a:close/>
                  <a:moveTo>
                    <a:pt x="994" y="237"/>
                  </a:moveTo>
                  <a:cubicBezTo>
                    <a:pt x="994" y="252"/>
                    <a:pt x="999" y="255"/>
                    <a:pt x="1006" y="255"/>
                  </a:cubicBezTo>
                  <a:cubicBezTo>
                    <a:pt x="1013" y="255"/>
                    <a:pt x="1017" y="249"/>
                    <a:pt x="1020" y="244"/>
                  </a:cubicBezTo>
                  <a:cubicBezTo>
                    <a:pt x="1024" y="239"/>
                    <a:pt x="1025" y="234"/>
                    <a:pt x="1029" y="234"/>
                  </a:cubicBezTo>
                  <a:cubicBezTo>
                    <a:pt x="1031" y="234"/>
                    <a:pt x="1033" y="235"/>
                    <a:pt x="1033" y="238"/>
                  </a:cubicBezTo>
                  <a:cubicBezTo>
                    <a:pt x="1033" y="243"/>
                    <a:pt x="1025" y="275"/>
                    <a:pt x="994" y="275"/>
                  </a:cubicBezTo>
                  <a:cubicBezTo>
                    <a:pt x="984" y="275"/>
                    <a:pt x="976" y="272"/>
                    <a:pt x="971" y="266"/>
                  </a:cubicBezTo>
                  <a:cubicBezTo>
                    <a:pt x="965" y="261"/>
                    <a:pt x="962" y="252"/>
                    <a:pt x="962" y="239"/>
                  </a:cubicBezTo>
                  <a:cubicBezTo>
                    <a:pt x="962" y="116"/>
                    <a:pt x="962" y="116"/>
                    <a:pt x="962" y="116"/>
                  </a:cubicBezTo>
                  <a:cubicBezTo>
                    <a:pt x="962" y="113"/>
                    <a:pt x="960" y="111"/>
                    <a:pt x="958" y="110"/>
                  </a:cubicBezTo>
                  <a:cubicBezTo>
                    <a:pt x="956" y="110"/>
                    <a:pt x="952" y="110"/>
                    <a:pt x="949" y="110"/>
                  </a:cubicBezTo>
                  <a:cubicBezTo>
                    <a:pt x="946" y="109"/>
                    <a:pt x="943" y="109"/>
                    <a:pt x="943" y="105"/>
                  </a:cubicBezTo>
                  <a:cubicBezTo>
                    <a:pt x="943" y="103"/>
                    <a:pt x="945" y="100"/>
                    <a:pt x="950" y="95"/>
                  </a:cubicBezTo>
                  <a:cubicBezTo>
                    <a:pt x="961" y="85"/>
                    <a:pt x="970" y="75"/>
                    <a:pt x="983" y="52"/>
                  </a:cubicBezTo>
                  <a:cubicBezTo>
                    <a:pt x="987" y="45"/>
                    <a:pt x="988" y="43"/>
                    <a:pt x="991" y="43"/>
                  </a:cubicBezTo>
                  <a:cubicBezTo>
                    <a:pt x="993" y="43"/>
                    <a:pt x="994" y="43"/>
                    <a:pt x="994" y="51"/>
                  </a:cubicBezTo>
                  <a:cubicBezTo>
                    <a:pt x="994" y="88"/>
                    <a:pt x="994" y="88"/>
                    <a:pt x="994" y="88"/>
                  </a:cubicBezTo>
                  <a:cubicBezTo>
                    <a:pt x="994" y="94"/>
                    <a:pt x="996" y="97"/>
                    <a:pt x="1002" y="97"/>
                  </a:cubicBezTo>
                  <a:cubicBezTo>
                    <a:pt x="1019" y="97"/>
                    <a:pt x="1019" y="97"/>
                    <a:pt x="1019" y="97"/>
                  </a:cubicBezTo>
                  <a:cubicBezTo>
                    <a:pt x="1026" y="97"/>
                    <a:pt x="1028" y="98"/>
                    <a:pt x="1028" y="103"/>
                  </a:cubicBezTo>
                  <a:cubicBezTo>
                    <a:pt x="1028" y="109"/>
                    <a:pt x="1026" y="111"/>
                    <a:pt x="1019" y="111"/>
                  </a:cubicBezTo>
                  <a:cubicBezTo>
                    <a:pt x="1001" y="111"/>
                    <a:pt x="1001" y="111"/>
                    <a:pt x="1001" y="111"/>
                  </a:cubicBezTo>
                  <a:cubicBezTo>
                    <a:pt x="996" y="111"/>
                    <a:pt x="994" y="113"/>
                    <a:pt x="994" y="119"/>
                  </a:cubicBezTo>
                  <a:lnTo>
                    <a:pt x="994" y="237"/>
                  </a:lnTo>
                  <a:close/>
                  <a:moveTo>
                    <a:pt x="1050" y="38"/>
                  </a:moveTo>
                  <a:cubicBezTo>
                    <a:pt x="1050" y="30"/>
                    <a:pt x="1048" y="28"/>
                    <a:pt x="1039" y="27"/>
                  </a:cubicBezTo>
                  <a:cubicBezTo>
                    <a:pt x="1032" y="25"/>
                    <a:pt x="1030" y="25"/>
                    <a:pt x="1030" y="21"/>
                  </a:cubicBezTo>
                  <a:cubicBezTo>
                    <a:pt x="1030" y="17"/>
                    <a:pt x="1033" y="17"/>
                    <a:pt x="1041" y="15"/>
                  </a:cubicBezTo>
                  <a:cubicBezTo>
                    <a:pt x="1057" y="9"/>
                    <a:pt x="1065" y="5"/>
                    <a:pt x="1071" y="3"/>
                  </a:cubicBezTo>
                  <a:cubicBezTo>
                    <a:pt x="1076" y="1"/>
                    <a:pt x="1077" y="0"/>
                    <a:pt x="1080" y="0"/>
                  </a:cubicBezTo>
                  <a:cubicBezTo>
                    <a:pt x="1081" y="0"/>
                    <a:pt x="1082" y="1"/>
                    <a:pt x="1082" y="7"/>
                  </a:cubicBezTo>
                  <a:cubicBezTo>
                    <a:pt x="1082" y="116"/>
                    <a:pt x="1082" y="116"/>
                    <a:pt x="1082" y="116"/>
                  </a:cubicBezTo>
                  <a:cubicBezTo>
                    <a:pt x="1082" y="118"/>
                    <a:pt x="1083" y="119"/>
                    <a:pt x="1084" y="119"/>
                  </a:cubicBezTo>
                  <a:cubicBezTo>
                    <a:pt x="1086" y="119"/>
                    <a:pt x="1087" y="118"/>
                    <a:pt x="1089" y="117"/>
                  </a:cubicBezTo>
                  <a:cubicBezTo>
                    <a:pt x="1097" y="109"/>
                    <a:pt x="1112" y="94"/>
                    <a:pt x="1134" y="94"/>
                  </a:cubicBezTo>
                  <a:cubicBezTo>
                    <a:pt x="1158" y="94"/>
                    <a:pt x="1177" y="110"/>
                    <a:pt x="1178" y="140"/>
                  </a:cubicBezTo>
                  <a:cubicBezTo>
                    <a:pt x="1178" y="245"/>
                    <a:pt x="1178" y="245"/>
                    <a:pt x="1178" y="245"/>
                  </a:cubicBezTo>
                  <a:cubicBezTo>
                    <a:pt x="1178" y="257"/>
                    <a:pt x="1183" y="261"/>
                    <a:pt x="1190" y="262"/>
                  </a:cubicBezTo>
                  <a:cubicBezTo>
                    <a:pt x="1197" y="263"/>
                    <a:pt x="1199" y="264"/>
                    <a:pt x="1199" y="267"/>
                  </a:cubicBezTo>
                  <a:cubicBezTo>
                    <a:pt x="1199" y="271"/>
                    <a:pt x="1196" y="272"/>
                    <a:pt x="1193" y="272"/>
                  </a:cubicBezTo>
                  <a:cubicBezTo>
                    <a:pt x="1191" y="272"/>
                    <a:pt x="1181" y="270"/>
                    <a:pt x="1163" y="270"/>
                  </a:cubicBezTo>
                  <a:cubicBezTo>
                    <a:pt x="1143" y="270"/>
                    <a:pt x="1138" y="272"/>
                    <a:pt x="1134" y="272"/>
                  </a:cubicBezTo>
                  <a:cubicBezTo>
                    <a:pt x="1130" y="272"/>
                    <a:pt x="1127" y="271"/>
                    <a:pt x="1127" y="267"/>
                  </a:cubicBezTo>
                  <a:cubicBezTo>
                    <a:pt x="1127" y="264"/>
                    <a:pt x="1130" y="263"/>
                    <a:pt x="1133" y="262"/>
                  </a:cubicBezTo>
                  <a:cubicBezTo>
                    <a:pt x="1142" y="260"/>
                    <a:pt x="1146" y="258"/>
                    <a:pt x="1146" y="249"/>
                  </a:cubicBezTo>
                  <a:cubicBezTo>
                    <a:pt x="1146" y="144"/>
                    <a:pt x="1146" y="144"/>
                    <a:pt x="1146" y="144"/>
                  </a:cubicBezTo>
                  <a:cubicBezTo>
                    <a:pt x="1146" y="135"/>
                    <a:pt x="1144" y="128"/>
                    <a:pt x="1140" y="123"/>
                  </a:cubicBezTo>
                  <a:cubicBezTo>
                    <a:pt x="1135" y="117"/>
                    <a:pt x="1127" y="114"/>
                    <a:pt x="1118" y="114"/>
                  </a:cubicBezTo>
                  <a:cubicBezTo>
                    <a:pt x="1109" y="114"/>
                    <a:pt x="1100" y="118"/>
                    <a:pt x="1093" y="123"/>
                  </a:cubicBezTo>
                  <a:cubicBezTo>
                    <a:pt x="1086" y="129"/>
                    <a:pt x="1082" y="137"/>
                    <a:pt x="1082" y="145"/>
                  </a:cubicBezTo>
                  <a:cubicBezTo>
                    <a:pt x="1082" y="247"/>
                    <a:pt x="1082" y="247"/>
                    <a:pt x="1082" y="247"/>
                  </a:cubicBezTo>
                  <a:cubicBezTo>
                    <a:pt x="1082" y="256"/>
                    <a:pt x="1086" y="260"/>
                    <a:pt x="1097" y="262"/>
                  </a:cubicBezTo>
                  <a:cubicBezTo>
                    <a:pt x="1103" y="263"/>
                    <a:pt x="1104" y="265"/>
                    <a:pt x="1104" y="267"/>
                  </a:cubicBezTo>
                  <a:cubicBezTo>
                    <a:pt x="1104" y="271"/>
                    <a:pt x="1101" y="272"/>
                    <a:pt x="1098" y="272"/>
                  </a:cubicBezTo>
                  <a:cubicBezTo>
                    <a:pt x="1095" y="272"/>
                    <a:pt x="1091" y="270"/>
                    <a:pt x="1065" y="270"/>
                  </a:cubicBezTo>
                  <a:cubicBezTo>
                    <a:pt x="1045" y="270"/>
                    <a:pt x="1041" y="272"/>
                    <a:pt x="1035" y="272"/>
                  </a:cubicBezTo>
                  <a:cubicBezTo>
                    <a:pt x="1032" y="272"/>
                    <a:pt x="1030" y="270"/>
                    <a:pt x="1030" y="267"/>
                  </a:cubicBezTo>
                  <a:cubicBezTo>
                    <a:pt x="1030" y="264"/>
                    <a:pt x="1032" y="262"/>
                    <a:pt x="1036" y="261"/>
                  </a:cubicBezTo>
                  <a:cubicBezTo>
                    <a:pt x="1047" y="260"/>
                    <a:pt x="1050" y="256"/>
                    <a:pt x="1050" y="242"/>
                  </a:cubicBezTo>
                  <a:lnTo>
                    <a:pt x="1050" y="38"/>
                  </a:lnTo>
                  <a:close/>
                  <a:moveTo>
                    <a:pt x="0" y="347"/>
                  </a:moveTo>
                  <a:cubicBezTo>
                    <a:pt x="13" y="347"/>
                    <a:pt x="13" y="347"/>
                    <a:pt x="13" y="347"/>
                  </a:cubicBezTo>
                  <a:cubicBezTo>
                    <a:pt x="13" y="384"/>
                    <a:pt x="13" y="384"/>
                    <a:pt x="13" y="384"/>
                  </a:cubicBezTo>
                  <a:cubicBezTo>
                    <a:pt x="13" y="389"/>
                    <a:pt x="15" y="392"/>
                    <a:pt x="20" y="392"/>
                  </a:cubicBezTo>
                  <a:cubicBezTo>
                    <a:pt x="25" y="392"/>
                    <a:pt x="27" y="389"/>
                    <a:pt x="27" y="384"/>
                  </a:cubicBezTo>
                  <a:cubicBezTo>
                    <a:pt x="27" y="347"/>
                    <a:pt x="27" y="347"/>
                    <a:pt x="27" y="347"/>
                  </a:cubicBezTo>
                  <a:cubicBezTo>
                    <a:pt x="40" y="347"/>
                    <a:pt x="40" y="347"/>
                    <a:pt x="40" y="347"/>
                  </a:cubicBezTo>
                  <a:cubicBezTo>
                    <a:pt x="40" y="382"/>
                    <a:pt x="40" y="382"/>
                    <a:pt x="40" y="382"/>
                  </a:cubicBezTo>
                  <a:cubicBezTo>
                    <a:pt x="40" y="395"/>
                    <a:pt x="32" y="402"/>
                    <a:pt x="20" y="402"/>
                  </a:cubicBezTo>
                  <a:cubicBezTo>
                    <a:pt x="8" y="402"/>
                    <a:pt x="0" y="395"/>
                    <a:pt x="0" y="382"/>
                  </a:cubicBezTo>
                  <a:lnTo>
                    <a:pt x="0" y="347"/>
                  </a:lnTo>
                  <a:close/>
                  <a:moveTo>
                    <a:pt x="44" y="347"/>
                  </a:moveTo>
                  <a:cubicBezTo>
                    <a:pt x="59" y="347"/>
                    <a:pt x="59" y="347"/>
                    <a:pt x="59" y="347"/>
                  </a:cubicBezTo>
                  <a:cubicBezTo>
                    <a:pt x="75" y="385"/>
                    <a:pt x="75" y="385"/>
                    <a:pt x="75" y="385"/>
                  </a:cubicBezTo>
                  <a:cubicBezTo>
                    <a:pt x="75" y="385"/>
                    <a:pt x="75" y="385"/>
                    <a:pt x="75" y="385"/>
                  </a:cubicBezTo>
                  <a:cubicBezTo>
                    <a:pt x="75" y="347"/>
                    <a:pt x="75" y="347"/>
                    <a:pt x="75" y="347"/>
                  </a:cubicBezTo>
                  <a:cubicBezTo>
                    <a:pt x="86" y="347"/>
                    <a:pt x="86" y="347"/>
                    <a:pt x="86" y="347"/>
                  </a:cubicBezTo>
                  <a:cubicBezTo>
                    <a:pt x="86" y="401"/>
                    <a:pt x="86" y="401"/>
                    <a:pt x="86" y="401"/>
                  </a:cubicBezTo>
                  <a:cubicBezTo>
                    <a:pt x="71" y="401"/>
                    <a:pt x="71" y="401"/>
                    <a:pt x="71" y="401"/>
                  </a:cubicBezTo>
                  <a:cubicBezTo>
                    <a:pt x="56" y="362"/>
                    <a:pt x="56" y="362"/>
                    <a:pt x="56" y="362"/>
                  </a:cubicBezTo>
                  <a:cubicBezTo>
                    <a:pt x="55" y="362"/>
                    <a:pt x="55" y="362"/>
                    <a:pt x="55" y="362"/>
                  </a:cubicBezTo>
                  <a:cubicBezTo>
                    <a:pt x="55" y="401"/>
                    <a:pt x="55" y="401"/>
                    <a:pt x="55" y="401"/>
                  </a:cubicBezTo>
                  <a:cubicBezTo>
                    <a:pt x="44" y="401"/>
                    <a:pt x="44" y="401"/>
                    <a:pt x="44" y="401"/>
                  </a:cubicBezTo>
                  <a:lnTo>
                    <a:pt x="44" y="347"/>
                  </a:lnTo>
                  <a:close/>
                  <a:moveTo>
                    <a:pt x="91" y="347"/>
                  </a:moveTo>
                  <a:cubicBezTo>
                    <a:pt x="104" y="347"/>
                    <a:pt x="104" y="347"/>
                    <a:pt x="104" y="347"/>
                  </a:cubicBezTo>
                  <a:cubicBezTo>
                    <a:pt x="104" y="401"/>
                    <a:pt x="104" y="401"/>
                    <a:pt x="104" y="401"/>
                  </a:cubicBezTo>
                  <a:cubicBezTo>
                    <a:pt x="91" y="401"/>
                    <a:pt x="91" y="401"/>
                    <a:pt x="91" y="401"/>
                  </a:cubicBezTo>
                  <a:lnTo>
                    <a:pt x="91" y="347"/>
                  </a:lnTo>
                  <a:close/>
                  <a:moveTo>
                    <a:pt x="106" y="347"/>
                  </a:moveTo>
                  <a:cubicBezTo>
                    <a:pt x="119" y="347"/>
                    <a:pt x="119" y="347"/>
                    <a:pt x="119" y="347"/>
                  </a:cubicBezTo>
                  <a:cubicBezTo>
                    <a:pt x="129" y="387"/>
                    <a:pt x="129" y="387"/>
                    <a:pt x="129" y="387"/>
                  </a:cubicBezTo>
                  <a:cubicBezTo>
                    <a:pt x="129" y="387"/>
                    <a:pt x="129" y="387"/>
                    <a:pt x="129" y="387"/>
                  </a:cubicBezTo>
                  <a:cubicBezTo>
                    <a:pt x="139" y="347"/>
                    <a:pt x="139" y="347"/>
                    <a:pt x="139" y="347"/>
                  </a:cubicBezTo>
                  <a:cubicBezTo>
                    <a:pt x="152" y="347"/>
                    <a:pt x="152" y="347"/>
                    <a:pt x="152" y="347"/>
                  </a:cubicBezTo>
                  <a:cubicBezTo>
                    <a:pt x="136" y="401"/>
                    <a:pt x="136" y="401"/>
                    <a:pt x="136" y="401"/>
                  </a:cubicBezTo>
                  <a:cubicBezTo>
                    <a:pt x="122" y="401"/>
                    <a:pt x="122" y="401"/>
                    <a:pt x="122" y="401"/>
                  </a:cubicBezTo>
                  <a:lnTo>
                    <a:pt x="106" y="347"/>
                  </a:lnTo>
                  <a:close/>
                  <a:moveTo>
                    <a:pt x="154" y="347"/>
                  </a:moveTo>
                  <a:cubicBezTo>
                    <a:pt x="185" y="347"/>
                    <a:pt x="185" y="347"/>
                    <a:pt x="185" y="347"/>
                  </a:cubicBezTo>
                  <a:cubicBezTo>
                    <a:pt x="185" y="356"/>
                    <a:pt x="185" y="356"/>
                    <a:pt x="185" y="356"/>
                  </a:cubicBezTo>
                  <a:cubicBezTo>
                    <a:pt x="166" y="356"/>
                    <a:pt x="166" y="356"/>
                    <a:pt x="166" y="356"/>
                  </a:cubicBezTo>
                  <a:cubicBezTo>
                    <a:pt x="166" y="369"/>
                    <a:pt x="166" y="369"/>
                    <a:pt x="166" y="369"/>
                  </a:cubicBezTo>
                  <a:cubicBezTo>
                    <a:pt x="185" y="369"/>
                    <a:pt x="185" y="369"/>
                    <a:pt x="185" y="369"/>
                  </a:cubicBezTo>
                  <a:cubicBezTo>
                    <a:pt x="185" y="378"/>
                    <a:pt x="185" y="378"/>
                    <a:pt x="185" y="378"/>
                  </a:cubicBezTo>
                  <a:cubicBezTo>
                    <a:pt x="166" y="378"/>
                    <a:pt x="166" y="378"/>
                    <a:pt x="166" y="378"/>
                  </a:cubicBezTo>
                  <a:cubicBezTo>
                    <a:pt x="166" y="392"/>
                    <a:pt x="166" y="392"/>
                    <a:pt x="166" y="392"/>
                  </a:cubicBezTo>
                  <a:cubicBezTo>
                    <a:pt x="186" y="392"/>
                    <a:pt x="186" y="392"/>
                    <a:pt x="186" y="392"/>
                  </a:cubicBezTo>
                  <a:cubicBezTo>
                    <a:pt x="186" y="401"/>
                    <a:pt x="186" y="401"/>
                    <a:pt x="186" y="401"/>
                  </a:cubicBezTo>
                  <a:cubicBezTo>
                    <a:pt x="154" y="401"/>
                    <a:pt x="154" y="401"/>
                    <a:pt x="154" y="401"/>
                  </a:cubicBezTo>
                  <a:lnTo>
                    <a:pt x="154" y="347"/>
                  </a:lnTo>
                  <a:close/>
                  <a:moveTo>
                    <a:pt x="189" y="347"/>
                  </a:moveTo>
                  <a:cubicBezTo>
                    <a:pt x="209" y="347"/>
                    <a:pt x="209" y="347"/>
                    <a:pt x="209" y="347"/>
                  </a:cubicBezTo>
                  <a:cubicBezTo>
                    <a:pt x="218" y="347"/>
                    <a:pt x="226" y="351"/>
                    <a:pt x="226" y="361"/>
                  </a:cubicBezTo>
                  <a:cubicBezTo>
                    <a:pt x="226" y="363"/>
                    <a:pt x="225" y="372"/>
                    <a:pt x="215" y="374"/>
                  </a:cubicBezTo>
                  <a:cubicBezTo>
                    <a:pt x="215" y="374"/>
                    <a:pt x="215" y="374"/>
                    <a:pt x="215" y="374"/>
                  </a:cubicBezTo>
                  <a:cubicBezTo>
                    <a:pt x="219" y="375"/>
                    <a:pt x="220" y="377"/>
                    <a:pt x="222" y="383"/>
                  </a:cubicBezTo>
                  <a:cubicBezTo>
                    <a:pt x="228" y="401"/>
                    <a:pt x="228" y="401"/>
                    <a:pt x="228" y="401"/>
                  </a:cubicBezTo>
                  <a:cubicBezTo>
                    <a:pt x="215" y="401"/>
                    <a:pt x="215" y="401"/>
                    <a:pt x="215" y="401"/>
                  </a:cubicBezTo>
                  <a:cubicBezTo>
                    <a:pt x="210" y="387"/>
                    <a:pt x="210" y="387"/>
                    <a:pt x="210" y="387"/>
                  </a:cubicBezTo>
                  <a:cubicBezTo>
                    <a:pt x="208" y="379"/>
                    <a:pt x="207" y="379"/>
                    <a:pt x="202" y="379"/>
                  </a:cubicBezTo>
                  <a:cubicBezTo>
                    <a:pt x="202" y="401"/>
                    <a:pt x="202" y="401"/>
                    <a:pt x="202" y="401"/>
                  </a:cubicBezTo>
                  <a:cubicBezTo>
                    <a:pt x="189" y="401"/>
                    <a:pt x="189" y="401"/>
                    <a:pt x="189" y="401"/>
                  </a:cubicBezTo>
                  <a:lnTo>
                    <a:pt x="189" y="347"/>
                  </a:lnTo>
                  <a:close/>
                  <a:moveTo>
                    <a:pt x="201" y="370"/>
                  </a:moveTo>
                  <a:cubicBezTo>
                    <a:pt x="205" y="370"/>
                    <a:pt x="205" y="370"/>
                    <a:pt x="205" y="370"/>
                  </a:cubicBezTo>
                  <a:cubicBezTo>
                    <a:pt x="210" y="370"/>
                    <a:pt x="213" y="367"/>
                    <a:pt x="213" y="363"/>
                  </a:cubicBezTo>
                  <a:cubicBezTo>
                    <a:pt x="213" y="361"/>
                    <a:pt x="212" y="356"/>
                    <a:pt x="205" y="356"/>
                  </a:cubicBezTo>
                  <a:cubicBezTo>
                    <a:pt x="201" y="356"/>
                    <a:pt x="201" y="356"/>
                    <a:pt x="201" y="356"/>
                  </a:cubicBezTo>
                  <a:lnTo>
                    <a:pt x="201" y="370"/>
                  </a:lnTo>
                  <a:close/>
                  <a:moveTo>
                    <a:pt x="259" y="358"/>
                  </a:moveTo>
                  <a:cubicBezTo>
                    <a:pt x="256" y="356"/>
                    <a:pt x="252" y="355"/>
                    <a:pt x="249" y="355"/>
                  </a:cubicBezTo>
                  <a:cubicBezTo>
                    <a:pt x="245" y="355"/>
                    <a:pt x="241" y="357"/>
                    <a:pt x="241" y="361"/>
                  </a:cubicBezTo>
                  <a:cubicBezTo>
                    <a:pt x="241" y="371"/>
                    <a:pt x="263" y="366"/>
                    <a:pt x="263" y="386"/>
                  </a:cubicBezTo>
                  <a:cubicBezTo>
                    <a:pt x="263" y="396"/>
                    <a:pt x="255" y="402"/>
                    <a:pt x="244" y="402"/>
                  </a:cubicBezTo>
                  <a:cubicBezTo>
                    <a:pt x="237" y="402"/>
                    <a:pt x="232" y="401"/>
                    <a:pt x="229" y="400"/>
                  </a:cubicBezTo>
                  <a:cubicBezTo>
                    <a:pt x="230" y="389"/>
                    <a:pt x="230" y="389"/>
                    <a:pt x="230" y="389"/>
                  </a:cubicBezTo>
                  <a:cubicBezTo>
                    <a:pt x="234" y="391"/>
                    <a:pt x="237" y="393"/>
                    <a:pt x="242" y="393"/>
                  </a:cubicBezTo>
                  <a:cubicBezTo>
                    <a:pt x="246" y="393"/>
                    <a:pt x="250" y="391"/>
                    <a:pt x="250" y="386"/>
                  </a:cubicBezTo>
                  <a:cubicBezTo>
                    <a:pt x="250" y="376"/>
                    <a:pt x="228" y="381"/>
                    <a:pt x="228" y="361"/>
                  </a:cubicBezTo>
                  <a:cubicBezTo>
                    <a:pt x="228" y="360"/>
                    <a:pt x="229" y="346"/>
                    <a:pt x="247" y="346"/>
                  </a:cubicBezTo>
                  <a:cubicBezTo>
                    <a:pt x="252" y="346"/>
                    <a:pt x="255" y="347"/>
                    <a:pt x="260" y="348"/>
                  </a:cubicBezTo>
                  <a:lnTo>
                    <a:pt x="259" y="358"/>
                  </a:lnTo>
                  <a:close/>
                  <a:moveTo>
                    <a:pt x="266" y="347"/>
                  </a:moveTo>
                  <a:cubicBezTo>
                    <a:pt x="279" y="347"/>
                    <a:pt x="279" y="347"/>
                    <a:pt x="279" y="347"/>
                  </a:cubicBezTo>
                  <a:cubicBezTo>
                    <a:pt x="279" y="401"/>
                    <a:pt x="279" y="401"/>
                    <a:pt x="279" y="401"/>
                  </a:cubicBezTo>
                  <a:cubicBezTo>
                    <a:pt x="266" y="401"/>
                    <a:pt x="266" y="401"/>
                    <a:pt x="266" y="401"/>
                  </a:cubicBezTo>
                  <a:lnTo>
                    <a:pt x="266" y="347"/>
                  </a:lnTo>
                  <a:close/>
                  <a:moveTo>
                    <a:pt x="293" y="357"/>
                  </a:moveTo>
                  <a:cubicBezTo>
                    <a:pt x="282" y="357"/>
                    <a:pt x="282" y="357"/>
                    <a:pt x="282" y="357"/>
                  </a:cubicBezTo>
                  <a:cubicBezTo>
                    <a:pt x="282" y="347"/>
                    <a:pt x="282" y="347"/>
                    <a:pt x="282" y="347"/>
                  </a:cubicBezTo>
                  <a:cubicBezTo>
                    <a:pt x="318" y="347"/>
                    <a:pt x="318" y="347"/>
                    <a:pt x="318" y="347"/>
                  </a:cubicBezTo>
                  <a:cubicBezTo>
                    <a:pt x="318" y="357"/>
                    <a:pt x="318" y="357"/>
                    <a:pt x="318" y="357"/>
                  </a:cubicBezTo>
                  <a:cubicBezTo>
                    <a:pt x="306" y="357"/>
                    <a:pt x="306" y="357"/>
                    <a:pt x="306" y="357"/>
                  </a:cubicBezTo>
                  <a:cubicBezTo>
                    <a:pt x="306" y="401"/>
                    <a:pt x="306" y="401"/>
                    <a:pt x="306" y="401"/>
                  </a:cubicBezTo>
                  <a:cubicBezTo>
                    <a:pt x="293" y="401"/>
                    <a:pt x="293" y="401"/>
                    <a:pt x="293" y="401"/>
                  </a:cubicBezTo>
                  <a:lnTo>
                    <a:pt x="293" y="357"/>
                  </a:lnTo>
                  <a:close/>
                  <a:moveTo>
                    <a:pt x="332" y="380"/>
                  </a:moveTo>
                  <a:cubicBezTo>
                    <a:pt x="316" y="347"/>
                    <a:pt x="316" y="347"/>
                    <a:pt x="316" y="347"/>
                  </a:cubicBezTo>
                  <a:cubicBezTo>
                    <a:pt x="330" y="347"/>
                    <a:pt x="330" y="347"/>
                    <a:pt x="330" y="347"/>
                  </a:cubicBezTo>
                  <a:cubicBezTo>
                    <a:pt x="339" y="368"/>
                    <a:pt x="339" y="368"/>
                    <a:pt x="339" y="368"/>
                  </a:cubicBezTo>
                  <a:cubicBezTo>
                    <a:pt x="347" y="347"/>
                    <a:pt x="347" y="347"/>
                    <a:pt x="347" y="347"/>
                  </a:cubicBezTo>
                  <a:cubicBezTo>
                    <a:pt x="361" y="347"/>
                    <a:pt x="361" y="347"/>
                    <a:pt x="361" y="347"/>
                  </a:cubicBezTo>
                  <a:cubicBezTo>
                    <a:pt x="345" y="381"/>
                    <a:pt x="345" y="381"/>
                    <a:pt x="345" y="381"/>
                  </a:cubicBezTo>
                  <a:cubicBezTo>
                    <a:pt x="345" y="401"/>
                    <a:pt x="345" y="401"/>
                    <a:pt x="345" y="401"/>
                  </a:cubicBezTo>
                  <a:cubicBezTo>
                    <a:pt x="332" y="401"/>
                    <a:pt x="332" y="401"/>
                    <a:pt x="332" y="401"/>
                  </a:cubicBezTo>
                  <a:lnTo>
                    <a:pt x="332" y="380"/>
                  </a:lnTo>
                  <a:close/>
                  <a:moveTo>
                    <a:pt x="398" y="346"/>
                  </a:moveTo>
                  <a:cubicBezTo>
                    <a:pt x="413" y="346"/>
                    <a:pt x="421" y="358"/>
                    <a:pt x="421" y="374"/>
                  </a:cubicBezTo>
                  <a:cubicBezTo>
                    <a:pt x="421" y="390"/>
                    <a:pt x="413" y="402"/>
                    <a:pt x="398" y="402"/>
                  </a:cubicBezTo>
                  <a:cubicBezTo>
                    <a:pt x="382" y="402"/>
                    <a:pt x="375" y="390"/>
                    <a:pt x="375" y="374"/>
                  </a:cubicBezTo>
                  <a:cubicBezTo>
                    <a:pt x="375" y="358"/>
                    <a:pt x="382" y="346"/>
                    <a:pt x="398" y="346"/>
                  </a:cubicBezTo>
                  <a:close/>
                  <a:moveTo>
                    <a:pt x="398" y="393"/>
                  </a:moveTo>
                  <a:cubicBezTo>
                    <a:pt x="405" y="393"/>
                    <a:pt x="408" y="385"/>
                    <a:pt x="408" y="374"/>
                  </a:cubicBezTo>
                  <a:cubicBezTo>
                    <a:pt x="408" y="364"/>
                    <a:pt x="405" y="355"/>
                    <a:pt x="398" y="355"/>
                  </a:cubicBezTo>
                  <a:cubicBezTo>
                    <a:pt x="390" y="355"/>
                    <a:pt x="388" y="364"/>
                    <a:pt x="388" y="374"/>
                  </a:cubicBezTo>
                  <a:cubicBezTo>
                    <a:pt x="388" y="385"/>
                    <a:pt x="390" y="393"/>
                    <a:pt x="398" y="393"/>
                  </a:cubicBezTo>
                  <a:close/>
                  <a:moveTo>
                    <a:pt x="424" y="347"/>
                  </a:moveTo>
                  <a:cubicBezTo>
                    <a:pt x="454" y="347"/>
                    <a:pt x="454" y="347"/>
                    <a:pt x="454" y="347"/>
                  </a:cubicBezTo>
                  <a:cubicBezTo>
                    <a:pt x="454" y="356"/>
                    <a:pt x="454" y="356"/>
                    <a:pt x="454" y="356"/>
                  </a:cubicBezTo>
                  <a:cubicBezTo>
                    <a:pt x="436" y="356"/>
                    <a:pt x="436" y="356"/>
                    <a:pt x="436" y="356"/>
                  </a:cubicBezTo>
                  <a:cubicBezTo>
                    <a:pt x="436" y="369"/>
                    <a:pt x="436" y="369"/>
                    <a:pt x="436" y="369"/>
                  </a:cubicBezTo>
                  <a:cubicBezTo>
                    <a:pt x="454" y="369"/>
                    <a:pt x="454" y="369"/>
                    <a:pt x="454" y="369"/>
                  </a:cubicBezTo>
                  <a:cubicBezTo>
                    <a:pt x="454" y="379"/>
                    <a:pt x="454" y="379"/>
                    <a:pt x="454" y="379"/>
                  </a:cubicBezTo>
                  <a:cubicBezTo>
                    <a:pt x="436" y="379"/>
                    <a:pt x="436" y="379"/>
                    <a:pt x="436" y="379"/>
                  </a:cubicBezTo>
                  <a:cubicBezTo>
                    <a:pt x="436" y="401"/>
                    <a:pt x="436" y="401"/>
                    <a:pt x="436" y="401"/>
                  </a:cubicBezTo>
                  <a:cubicBezTo>
                    <a:pt x="424" y="401"/>
                    <a:pt x="424" y="401"/>
                    <a:pt x="424" y="401"/>
                  </a:cubicBezTo>
                  <a:lnTo>
                    <a:pt x="424" y="347"/>
                  </a:lnTo>
                  <a:close/>
                  <a:moveTo>
                    <a:pt x="519" y="358"/>
                  </a:moveTo>
                  <a:cubicBezTo>
                    <a:pt x="518" y="358"/>
                    <a:pt x="518" y="358"/>
                    <a:pt x="518" y="358"/>
                  </a:cubicBezTo>
                  <a:cubicBezTo>
                    <a:pt x="506" y="401"/>
                    <a:pt x="506" y="401"/>
                    <a:pt x="506" y="401"/>
                  </a:cubicBezTo>
                  <a:cubicBezTo>
                    <a:pt x="498" y="401"/>
                    <a:pt x="498" y="401"/>
                    <a:pt x="498" y="401"/>
                  </a:cubicBezTo>
                  <a:cubicBezTo>
                    <a:pt x="486" y="358"/>
                    <a:pt x="486" y="358"/>
                    <a:pt x="486" y="358"/>
                  </a:cubicBezTo>
                  <a:cubicBezTo>
                    <a:pt x="486" y="358"/>
                    <a:pt x="486" y="358"/>
                    <a:pt x="486" y="358"/>
                  </a:cubicBezTo>
                  <a:cubicBezTo>
                    <a:pt x="486" y="401"/>
                    <a:pt x="486" y="401"/>
                    <a:pt x="486" y="401"/>
                  </a:cubicBezTo>
                  <a:cubicBezTo>
                    <a:pt x="474" y="401"/>
                    <a:pt x="474" y="401"/>
                    <a:pt x="474" y="401"/>
                  </a:cubicBezTo>
                  <a:cubicBezTo>
                    <a:pt x="474" y="347"/>
                    <a:pt x="474" y="347"/>
                    <a:pt x="474" y="347"/>
                  </a:cubicBezTo>
                  <a:cubicBezTo>
                    <a:pt x="493" y="347"/>
                    <a:pt x="493" y="347"/>
                    <a:pt x="493" y="347"/>
                  </a:cubicBezTo>
                  <a:cubicBezTo>
                    <a:pt x="502" y="382"/>
                    <a:pt x="502" y="382"/>
                    <a:pt x="502" y="382"/>
                  </a:cubicBezTo>
                  <a:cubicBezTo>
                    <a:pt x="502" y="382"/>
                    <a:pt x="502" y="382"/>
                    <a:pt x="502" y="382"/>
                  </a:cubicBezTo>
                  <a:cubicBezTo>
                    <a:pt x="512" y="347"/>
                    <a:pt x="512" y="347"/>
                    <a:pt x="512" y="347"/>
                  </a:cubicBezTo>
                  <a:cubicBezTo>
                    <a:pt x="530" y="347"/>
                    <a:pt x="530" y="347"/>
                    <a:pt x="530" y="347"/>
                  </a:cubicBezTo>
                  <a:cubicBezTo>
                    <a:pt x="530" y="401"/>
                    <a:pt x="530" y="401"/>
                    <a:pt x="530" y="401"/>
                  </a:cubicBezTo>
                  <a:cubicBezTo>
                    <a:pt x="519" y="401"/>
                    <a:pt x="519" y="401"/>
                    <a:pt x="519" y="401"/>
                  </a:cubicBezTo>
                  <a:lnTo>
                    <a:pt x="519" y="358"/>
                  </a:lnTo>
                  <a:close/>
                  <a:moveTo>
                    <a:pt x="537" y="347"/>
                  </a:moveTo>
                  <a:cubicBezTo>
                    <a:pt x="549" y="347"/>
                    <a:pt x="549" y="347"/>
                    <a:pt x="549" y="347"/>
                  </a:cubicBezTo>
                  <a:cubicBezTo>
                    <a:pt x="549" y="401"/>
                    <a:pt x="549" y="401"/>
                    <a:pt x="549" y="401"/>
                  </a:cubicBezTo>
                  <a:cubicBezTo>
                    <a:pt x="537" y="401"/>
                    <a:pt x="537" y="401"/>
                    <a:pt x="537" y="401"/>
                  </a:cubicBezTo>
                  <a:lnTo>
                    <a:pt x="537" y="347"/>
                  </a:lnTo>
                  <a:close/>
                  <a:moveTo>
                    <a:pt x="584" y="389"/>
                  </a:moveTo>
                  <a:cubicBezTo>
                    <a:pt x="567" y="389"/>
                    <a:pt x="567" y="389"/>
                    <a:pt x="567" y="389"/>
                  </a:cubicBezTo>
                  <a:cubicBezTo>
                    <a:pt x="563" y="401"/>
                    <a:pt x="563" y="401"/>
                    <a:pt x="563" y="401"/>
                  </a:cubicBezTo>
                  <a:cubicBezTo>
                    <a:pt x="551" y="401"/>
                    <a:pt x="551" y="401"/>
                    <a:pt x="551" y="401"/>
                  </a:cubicBezTo>
                  <a:cubicBezTo>
                    <a:pt x="569" y="347"/>
                    <a:pt x="569" y="347"/>
                    <a:pt x="569" y="347"/>
                  </a:cubicBezTo>
                  <a:cubicBezTo>
                    <a:pt x="583" y="347"/>
                    <a:pt x="583" y="347"/>
                    <a:pt x="583" y="347"/>
                  </a:cubicBezTo>
                  <a:cubicBezTo>
                    <a:pt x="601" y="401"/>
                    <a:pt x="601" y="401"/>
                    <a:pt x="601" y="401"/>
                  </a:cubicBezTo>
                  <a:cubicBezTo>
                    <a:pt x="588" y="401"/>
                    <a:pt x="588" y="401"/>
                    <a:pt x="588" y="401"/>
                  </a:cubicBezTo>
                  <a:lnTo>
                    <a:pt x="584" y="389"/>
                  </a:lnTo>
                  <a:close/>
                  <a:moveTo>
                    <a:pt x="576" y="357"/>
                  </a:moveTo>
                  <a:cubicBezTo>
                    <a:pt x="576" y="357"/>
                    <a:pt x="576" y="357"/>
                    <a:pt x="576" y="357"/>
                  </a:cubicBezTo>
                  <a:cubicBezTo>
                    <a:pt x="570" y="380"/>
                    <a:pt x="570" y="380"/>
                    <a:pt x="570" y="380"/>
                  </a:cubicBezTo>
                  <a:cubicBezTo>
                    <a:pt x="582" y="380"/>
                    <a:pt x="582" y="380"/>
                    <a:pt x="582" y="380"/>
                  </a:cubicBezTo>
                  <a:lnTo>
                    <a:pt x="576" y="357"/>
                  </a:lnTo>
                  <a:close/>
                  <a:moveTo>
                    <a:pt x="647" y="358"/>
                  </a:moveTo>
                  <a:cubicBezTo>
                    <a:pt x="647" y="358"/>
                    <a:pt x="647" y="358"/>
                    <a:pt x="647" y="358"/>
                  </a:cubicBezTo>
                  <a:cubicBezTo>
                    <a:pt x="634" y="401"/>
                    <a:pt x="634" y="401"/>
                    <a:pt x="634" y="401"/>
                  </a:cubicBezTo>
                  <a:cubicBezTo>
                    <a:pt x="626" y="401"/>
                    <a:pt x="626" y="401"/>
                    <a:pt x="626" y="401"/>
                  </a:cubicBezTo>
                  <a:cubicBezTo>
                    <a:pt x="614" y="358"/>
                    <a:pt x="614" y="358"/>
                    <a:pt x="614" y="358"/>
                  </a:cubicBezTo>
                  <a:cubicBezTo>
                    <a:pt x="614" y="358"/>
                    <a:pt x="614" y="358"/>
                    <a:pt x="614" y="358"/>
                  </a:cubicBezTo>
                  <a:cubicBezTo>
                    <a:pt x="614" y="401"/>
                    <a:pt x="614" y="401"/>
                    <a:pt x="614" y="401"/>
                  </a:cubicBezTo>
                  <a:cubicBezTo>
                    <a:pt x="602" y="401"/>
                    <a:pt x="602" y="401"/>
                    <a:pt x="602" y="401"/>
                  </a:cubicBezTo>
                  <a:cubicBezTo>
                    <a:pt x="602" y="347"/>
                    <a:pt x="602" y="347"/>
                    <a:pt x="602" y="347"/>
                  </a:cubicBezTo>
                  <a:cubicBezTo>
                    <a:pt x="622" y="347"/>
                    <a:pt x="622" y="347"/>
                    <a:pt x="622" y="347"/>
                  </a:cubicBezTo>
                  <a:cubicBezTo>
                    <a:pt x="631" y="382"/>
                    <a:pt x="631" y="382"/>
                    <a:pt x="631" y="382"/>
                  </a:cubicBezTo>
                  <a:cubicBezTo>
                    <a:pt x="631" y="382"/>
                    <a:pt x="631" y="382"/>
                    <a:pt x="631" y="382"/>
                  </a:cubicBezTo>
                  <a:cubicBezTo>
                    <a:pt x="640" y="347"/>
                    <a:pt x="640" y="347"/>
                    <a:pt x="640" y="347"/>
                  </a:cubicBezTo>
                  <a:cubicBezTo>
                    <a:pt x="659" y="347"/>
                    <a:pt x="659" y="347"/>
                    <a:pt x="659" y="347"/>
                  </a:cubicBezTo>
                  <a:cubicBezTo>
                    <a:pt x="659" y="401"/>
                    <a:pt x="659" y="401"/>
                    <a:pt x="659" y="401"/>
                  </a:cubicBezTo>
                  <a:cubicBezTo>
                    <a:pt x="647" y="401"/>
                    <a:pt x="647" y="401"/>
                    <a:pt x="647" y="401"/>
                  </a:cubicBezTo>
                  <a:lnTo>
                    <a:pt x="647" y="358"/>
                  </a:lnTo>
                  <a:close/>
                  <a:moveTo>
                    <a:pt x="665" y="347"/>
                  </a:moveTo>
                  <a:cubicBezTo>
                    <a:pt x="678" y="347"/>
                    <a:pt x="678" y="347"/>
                    <a:pt x="678" y="347"/>
                  </a:cubicBezTo>
                  <a:cubicBezTo>
                    <a:pt x="678" y="401"/>
                    <a:pt x="678" y="401"/>
                    <a:pt x="678" y="401"/>
                  </a:cubicBezTo>
                  <a:cubicBezTo>
                    <a:pt x="665" y="401"/>
                    <a:pt x="665" y="401"/>
                    <a:pt x="665" y="401"/>
                  </a:cubicBezTo>
                  <a:lnTo>
                    <a:pt x="665" y="347"/>
                  </a:lnTo>
                  <a:close/>
                  <a:moveTo>
                    <a:pt x="730" y="379"/>
                  </a:moveTo>
                  <a:cubicBezTo>
                    <a:pt x="716" y="379"/>
                    <a:pt x="716" y="379"/>
                    <a:pt x="716" y="379"/>
                  </a:cubicBezTo>
                  <a:cubicBezTo>
                    <a:pt x="716" y="401"/>
                    <a:pt x="716" y="401"/>
                    <a:pt x="716" y="401"/>
                  </a:cubicBezTo>
                  <a:cubicBezTo>
                    <a:pt x="704" y="401"/>
                    <a:pt x="704" y="401"/>
                    <a:pt x="704" y="401"/>
                  </a:cubicBezTo>
                  <a:cubicBezTo>
                    <a:pt x="704" y="347"/>
                    <a:pt x="704" y="347"/>
                    <a:pt x="704" y="347"/>
                  </a:cubicBezTo>
                  <a:cubicBezTo>
                    <a:pt x="716" y="347"/>
                    <a:pt x="716" y="347"/>
                    <a:pt x="716" y="347"/>
                  </a:cubicBezTo>
                  <a:cubicBezTo>
                    <a:pt x="716" y="369"/>
                    <a:pt x="716" y="369"/>
                    <a:pt x="716" y="369"/>
                  </a:cubicBezTo>
                  <a:cubicBezTo>
                    <a:pt x="730" y="369"/>
                    <a:pt x="730" y="369"/>
                    <a:pt x="730" y="369"/>
                  </a:cubicBezTo>
                  <a:cubicBezTo>
                    <a:pt x="730" y="347"/>
                    <a:pt x="730" y="347"/>
                    <a:pt x="730" y="347"/>
                  </a:cubicBezTo>
                  <a:cubicBezTo>
                    <a:pt x="743" y="347"/>
                    <a:pt x="743" y="347"/>
                    <a:pt x="743" y="347"/>
                  </a:cubicBezTo>
                  <a:cubicBezTo>
                    <a:pt x="743" y="401"/>
                    <a:pt x="743" y="401"/>
                    <a:pt x="743" y="401"/>
                  </a:cubicBezTo>
                  <a:cubicBezTo>
                    <a:pt x="730" y="401"/>
                    <a:pt x="730" y="401"/>
                    <a:pt x="730" y="401"/>
                  </a:cubicBezTo>
                  <a:lnTo>
                    <a:pt x="730" y="379"/>
                  </a:lnTo>
                  <a:close/>
                  <a:moveTo>
                    <a:pt x="747" y="347"/>
                  </a:moveTo>
                  <a:cubicBezTo>
                    <a:pt x="779" y="347"/>
                    <a:pt x="779" y="347"/>
                    <a:pt x="779" y="347"/>
                  </a:cubicBezTo>
                  <a:cubicBezTo>
                    <a:pt x="779" y="356"/>
                    <a:pt x="779" y="356"/>
                    <a:pt x="779" y="356"/>
                  </a:cubicBezTo>
                  <a:cubicBezTo>
                    <a:pt x="760" y="356"/>
                    <a:pt x="760" y="356"/>
                    <a:pt x="760" y="356"/>
                  </a:cubicBezTo>
                  <a:cubicBezTo>
                    <a:pt x="760" y="369"/>
                    <a:pt x="760" y="369"/>
                    <a:pt x="760" y="369"/>
                  </a:cubicBezTo>
                  <a:cubicBezTo>
                    <a:pt x="778" y="369"/>
                    <a:pt x="778" y="369"/>
                    <a:pt x="778" y="369"/>
                  </a:cubicBezTo>
                  <a:cubicBezTo>
                    <a:pt x="778" y="378"/>
                    <a:pt x="778" y="378"/>
                    <a:pt x="778" y="378"/>
                  </a:cubicBezTo>
                  <a:cubicBezTo>
                    <a:pt x="760" y="378"/>
                    <a:pt x="760" y="378"/>
                    <a:pt x="760" y="378"/>
                  </a:cubicBezTo>
                  <a:cubicBezTo>
                    <a:pt x="760" y="392"/>
                    <a:pt x="760" y="392"/>
                    <a:pt x="760" y="392"/>
                  </a:cubicBezTo>
                  <a:cubicBezTo>
                    <a:pt x="780" y="392"/>
                    <a:pt x="780" y="392"/>
                    <a:pt x="780" y="392"/>
                  </a:cubicBezTo>
                  <a:cubicBezTo>
                    <a:pt x="780" y="401"/>
                    <a:pt x="780" y="401"/>
                    <a:pt x="780" y="401"/>
                  </a:cubicBezTo>
                  <a:cubicBezTo>
                    <a:pt x="747" y="401"/>
                    <a:pt x="747" y="401"/>
                    <a:pt x="747" y="401"/>
                  </a:cubicBezTo>
                  <a:lnTo>
                    <a:pt x="747" y="347"/>
                  </a:lnTo>
                  <a:close/>
                  <a:moveTo>
                    <a:pt x="812" y="389"/>
                  </a:moveTo>
                  <a:cubicBezTo>
                    <a:pt x="795" y="389"/>
                    <a:pt x="795" y="389"/>
                    <a:pt x="795" y="389"/>
                  </a:cubicBezTo>
                  <a:cubicBezTo>
                    <a:pt x="792" y="401"/>
                    <a:pt x="792" y="401"/>
                    <a:pt x="792" y="401"/>
                  </a:cubicBezTo>
                  <a:cubicBezTo>
                    <a:pt x="779" y="401"/>
                    <a:pt x="779" y="401"/>
                    <a:pt x="779" y="401"/>
                  </a:cubicBezTo>
                  <a:cubicBezTo>
                    <a:pt x="797" y="347"/>
                    <a:pt x="797" y="347"/>
                    <a:pt x="797" y="347"/>
                  </a:cubicBezTo>
                  <a:cubicBezTo>
                    <a:pt x="811" y="347"/>
                    <a:pt x="811" y="347"/>
                    <a:pt x="811" y="347"/>
                  </a:cubicBezTo>
                  <a:cubicBezTo>
                    <a:pt x="829" y="401"/>
                    <a:pt x="829" y="401"/>
                    <a:pt x="829" y="401"/>
                  </a:cubicBezTo>
                  <a:cubicBezTo>
                    <a:pt x="816" y="401"/>
                    <a:pt x="816" y="401"/>
                    <a:pt x="816" y="401"/>
                  </a:cubicBezTo>
                  <a:lnTo>
                    <a:pt x="812" y="389"/>
                  </a:lnTo>
                  <a:close/>
                  <a:moveTo>
                    <a:pt x="804" y="357"/>
                  </a:moveTo>
                  <a:cubicBezTo>
                    <a:pt x="804" y="357"/>
                    <a:pt x="804" y="357"/>
                    <a:pt x="804" y="357"/>
                  </a:cubicBezTo>
                  <a:cubicBezTo>
                    <a:pt x="798" y="380"/>
                    <a:pt x="798" y="380"/>
                    <a:pt x="798" y="380"/>
                  </a:cubicBezTo>
                  <a:cubicBezTo>
                    <a:pt x="810" y="380"/>
                    <a:pt x="810" y="380"/>
                    <a:pt x="810" y="380"/>
                  </a:cubicBezTo>
                  <a:lnTo>
                    <a:pt x="804" y="357"/>
                  </a:lnTo>
                  <a:close/>
                  <a:moveTo>
                    <a:pt x="831" y="347"/>
                  </a:moveTo>
                  <a:cubicBezTo>
                    <a:pt x="843" y="347"/>
                    <a:pt x="843" y="347"/>
                    <a:pt x="843" y="347"/>
                  </a:cubicBezTo>
                  <a:cubicBezTo>
                    <a:pt x="843" y="391"/>
                    <a:pt x="843" y="391"/>
                    <a:pt x="843" y="391"/>
                  </a:cubicBezTo>
                  <a:cubicBezTo>
                    <a:pt x="861" y="391"/>
                    <a:pt x="861" y="391"/>
                    <a:pt x="861" y="391"/>
                  </a:cubicBezTo>
                  <a:cubicBezTo>
                    <a:pt x="861" y="401"/>
                    <a:pt x="861" y="401"/>
                    <a:pt x="861" y="401"/>
                  </a:cubicBezTo>
                  <a:cubicBezTo>
                    <a:pt x="831" y="401"/>
                    <a:pt x="831" y="401"/>
                    <a:pt x="831" y="401"/>
                  </a:cubicBezTo>
                  <a:lnTo>
                    <a:pt x="831" y="347"/>
                  </a:lnTo>
                  <a:close/>
                  <a:moveTo>
                    <a:pt x="867" y="357"/>
                  </a:moveTo>
                  <a:cubicBezTo>
                    <a:pt x="856" y="357"/>
                    <a:pt x="856" y="357"/>
                    <a:pt x="856" y="357"/>
                  </a:cubicBezTo>
                  <a:cubicBezTo>
                    <a:pt x="856" y="347"/>
                    <a:pt x="856" y="347"/>
                    <a:pt x="856" y="347"/>
                  </a:cubicBezTo>
                  <a:cubicBezTo>
                    <a:pt x="892" y="347"/>
                    <a:pt x="892" y="347"/>
                    <a:pt x="892" y="347"/>
                  </a:cubicBezTo>
                  <a:cubicBezTo>
                    <a:pt x="892" y="357"/>
                    <a:pt x="892" y="357"/>
                    <a:pt x="892" y="357"/>
                  </a:cubicBezTo>
                  <a:cubicBezTo>
                    <a:pt x="880" y="357"/>
                    <a:pt x="880" y="357"/>
                    <a:pt x="880" y="357"/>
                  </a:cubicBezTo>
                  <a:cubicBezTo>
                    <a:pt x="880" y="401"/>
                    <a:pt x="880" y="401"/>
                    <a:pt x="880" y="401"/>
                  </a:cubicBezTo>
                  <a:cubicBezTo>
                    <a:pt x="867" y="401"/>
                    <a:pt x="867" y="401"/>
                    <a:pt x="867" y="401"/>
                  </a:cubicBezTo>
                  <a:lnTo>
                    <a:pt x="867" y="357"/>
                  </a:lnTo>
                  <a:close/>
                  <a:moveTo>
                    <a:pt x="921" y="379"/>
                  </a:moveTo>
                  <a:cubicBezTo>
                    <a:pt x="907" y="379"/>
                    <a:pt x="907" y="379"/>
                    <a:pt x="907" y="379"/>
                  </a:cubicBezTo>
                  <a:cubicBezTo>
                    <a:pt x="907" y="401"/>
                    <a:pt x="907" y="401"/>
                    <a:pt x="907" y="401"/>
                  </a:cubicBezTo>
                  <a:cubicBezTo>
                    <a:pt x="895" y="401"/>
                    <a:pt x="895" y="401"/>
                    <a:pt x="895" y="401"/>
                  </a:cubicBezTo>
                  <a:cubicBezTo>
                    <a:pt x="895" y="347"/>
                    <a:pt x="895" y="347"/>
                    <a:pt x="895" y="347"/>
                  </a:cubicBezTo>
                  <a:cubicBezTo>
                    <a:pt x="907" y="347"/>
                    <a:pt x="907" y="347"/>
                    <a:pt x="907" y="347"/>
                  </a:cubicBezTo>
                  <a:cubicBezTo>
                    <a:pt x="907" y="369"/>
                    <a:pt x="907" y="369"/>
                    <a:pt x="907" y="369"/>
                  </a:cubicBezTo>
                  <a:cubicBezTo>
                    <a:pt x="921" y="369"/>
                    <a:pt x="921" y="369"/>
                    <a:pt x="921" y="369"/>
                  </a:cubicBezTo>
                  <a:cubicBezTo>
                    <a:pt x="921" y="347"/>
                    <a:pt x="921" y="347"/>
                    <a:pt x="921" y="347"/>
                  </a:cubicBezTo>
                  <a:cubicBezTo>
                    <a:pt x="933" y="347"/>
                    <a:pt x="933" y="347"/>
                    <a:pt x="933" y="347"/>
                  </a:cubicBezTo>
                  <a:cubicBezTo>
                    <a:pt x="933" y="401"/>
                    <a:pt x="933" y="401"/>
                    <a:pt x="933" y="401"/>
                  </a:cubicBezTo>
                  <a:cubicBezTo>
                    <a:pt x="921" y="401"/>
                    <a:pt x="921" y="401"/>
                    <a:pt x="921" y="401"/>
                  </a:cubicBezTo>
                  <a:lnTo>
                    <a:pt x="921" y="379"/>
                  </a:lnTo>
                  <a:close/>
                  <a:moveTo>
                    <a:pt x="986" y="358"/>
                  </a:moveTo>
                  <a:cubicBezTo>
                    <a:pt x="983" y="356"/>
                    <a:pt x="979" y="355"/>
                    <a:pt x="975" y="355"/>
                  </a:cubicBezTo>
                  <a:cubicBezTo>
                    <a:pt x="971" y="355"/>
                    <a:pt x="968" y="357"/>
                    <a:pt x="968" y="361"/>
                  </a:cubicBezTo>
                  <a:cubicBezTo>
                    <a:pt x="968" y="371"/>
                    <a:pt x="989" y="366"/>
                    <a:pt x="989" y="386"/>
                  </a:cubicBezTo>
                  <a:cubicBezTo>
                    <a:pt x="989" y="396"/>
                    <a:pt x="981" y="402"/>
                    <a:pt x="970" y="402"/>
                  </a:cubicBezTo>
                  <a:cubicBezTo>
                    <a:pt x="964" y="402"/>
                    <a:pt x="958" y="401"/>
                    <a:pt x="956" y="400"/>
                  </a:cubicBezTo>
                  <a:cubicBezTo>
                    <a:pt x="956" y="389"/>
                    <a:pt x="956" y="389"/>
                    <a:pt x="956" y="389"/>
                  </a:cubicBezTo>
                  <a:cubicBezTo>
                    <a:pt x="960" y="391"/>
                    <a:pt x="963" y="393"/>
                    <a:pt x="968" y="393"/>
                  </a:cubicBezTo>
                  <a:cubicBezTo>
                    <a:pt x="972" y="393"/>
                    <a:pt x="976" y="391"/>
                    <a:pt x="976" y="386"/>
                  </a:cubicBezTo>
                  <a:cubicBezTo>
                    <a:pt x="976" y="376"/>
                    <a:pt x="955" y="381"/>
                    <a:pt x="955" y="361"/>
                  </a:cubicBezTo>
                  <a:cubicBezTo>
                    <a:pt x="955" y="360"/>
                    <a:pt x="955" y="346"/>
                    <a:pt x="974" y="346"/>
                  </a:cubicBezTo>
                  <a:cubicBezTo>
                    <a:pt x="979" y="346"/>
                    <a:pt x="982" y="347"/>
                    <a:pt x="986" y="348"/>
                  </a:cubicBezTo>
                  <a:lnTo>
                    <a:pt x="986" y="358"/>
                  </a:lnTo>
                  <a:close/>
                  <a:moveTo>
                    <a:pt x="1004" y="380"/>
                  </a:moveTo>
                  <a:cubicBezTo>
                    <a:pt x="988" y="347"/>
                    <a:pt x="988" y="347"/>
                    <a:pt x="988" y="347"/>
                  </a:cubicBezTo>
                  <a:cubicBezTo>
                    <a:pt x="1002" y="347"/>
                    <a:pt x="1002" y="347"/>
                    <a:pt x="1002" y="347"/>
                  </a:cubicBezTo>
                  <a:cubicBezTo>
                    <a:pt x="1011" y="368"/>
                    <a:pt x="1011" y="368"/>
                    <a:pt x="1011" y="368"/>
                  </a:cubicBezTo>
                  <a:cubicBezTo>
                    <a:pt x="1019" y="347"/>
                    <a:pt x="1019" y="347"/>
                    <a:pt x="1019" y="347"/>
                  </a:cubicBezTo>
                  <a:cubicBezTo>
                    <a:pt x="1034" y="347"/>
                    <a:pt x="1034" y="347"/>
                    <a:pt x="1034" y="347"/>
                  </a:cubicBezTo>
                  <a:cubicBezTo>
                    <a:pt x="1017" y="381"/>
                    <a:pt x="1017" y="381"/>
                    <a:pt x="1017" y="381"/>
                  </a:cubicBezTo>
                  <a:cubicBezTo>
                    <a:pt x="1017" y="401"/>
                    <a:pt x="1017" y="401"/>
                    <a:pt x="1017" y="401"/>
                  </a:cubicBezTo>
                  <a:cubicBezTo>
                    <a:pt x="1004" y="401"/>
                    <a:pt x="1004" y="401"/>
                    <a:pt x="1004" y="401"/>
                  </a:cubicBezTo>
                  <a:lnTo>
                    <a:pt x="1004" y="380"/>
                  </a:lnTo>
                  <a:close/>
                  <a:moveTo>
                    <a:pt x="1063" y="358"/>
                  </a:moveTo>
                  <a:cubicBezTo>
                    <a:pt x="1060" y="356"/>
                    <a:pt x="1056" y="355"/>
                    <a:pt x="1052" y="355"/>
                  </a:cubicBezTo>
                  <a:cubicBezTo>
                    <a:pt x="1048" y="355"/>
                    <a:pt x="1045" y="357"/>
                    <a:pt x="1045" y="361"/>
                  </a:cubicBezTo>
                  <a:cubicBezTo>
                    <a:pt x="1045" y="371"/>
                    <a:pt x="1067" y="366"/>
                    <a:pt x="1067" y="386"/>
                  </a:cubicBezTo>
                  <a:cubicBezTo>
                    <a:pt x="1067" y="396"/>
                    <a:pt x="1058" y="402"/>
                    <a:pt x="1048" y="402"/>
                  </a:cubicBezTo>
                  <a:cubicBezTo>
                    <a:pt x="1041" y="402"/>
                    <a:pt x="1035" y="401"/>
                    <a:pt x="1033" y="400"/>
                  </a:cubicBezTo>
                  <a:cubicBezTo>
                    <a:pt x="1034" y="389"/>
                    <a:pt x="1034" y="389"/>
                    <a:pt x="1034" y="389"/>
                  </a:cubicBezTo>
                  <a:cubicBezTo>
                    <a:pt x="1038" y="391"/>
                    <a:pt x="1041" y="393"/>
                    <a:pt x="1046" y="393"/>
                  </a:cubicBezTo>
                  <a:cubicBezTo>
                    <a:pt x="1050" y="393"/>
                    <a:pt x="1054" y="391"/>
                    <a:pt x="1054" y="386"/>
                  </a:cubicBezTo>
                  <a:cubicBezTo>
                    <a:pt x="1054" y="376"/>
                    <a:pt x="1032" y="381"/>
                    <a:pt x="1032" y="361"/>
                  </a:cubicBezTo>
                  <a:cubicBezTo>
                    <a:pt x="1032" y="360"/>
                    <a:pt x="1033" y="346"/>
                    <a:pt x="1051" y="346"/>
                  </a:cubicBezTo>
                  <a:cubicBezTo>
                    <a:pt x="1056" y="346"/>
                    <a:pt x="1059" y="347"/>
                    <a:pt x="1064" y="348"/>
                  </a:cubicBezTo>
                  <a:lnTo>
                    <a:pt x="1063" y="358"/>
                  </a:lnTo>
                  <a:close/>
                  <a:moveTo>
                    <a:pt x="1078" y="357"/>
                  </a:moveTo>
                  <a:cubicBezTo>
                    <a:pt x="1066" y="357"/>
                    <a:pt x="1066" y="357"/>
                    <a:pt x="1066" y="357"/>
                  </a:cubicBezTo>
                  <a:cubicBezTo>
                    <a:pt x="1066" y="347"/>
                    <a:pt x="1066" y="347"/>
                    <a:pt x="1066" y="347"/>
                  </a:cubicBezTo>
                  <a:cubicBezTo>
                    <a:pt x="1103" y="347"/>
                    <a:pt x="1103" y="347"/>
                    <a:pt x="1103" y="347"/>
                  </a:cubicBezTo>
                  <a:cubicBezTo>
                    <a:pt x="1103" y="357"/>
                    <a:pt x="1103" y="357"/>
                    <a:pt x="1103" y="357"/>
                  </a:cubicBezTo>
                  <a:cubicBezTo>
                    <a:pt x="1091" y="357"/>
                    <a:pt x="1091" y="357"/>
                    <a:pt x="1091" y="357"/>
                  </a:cubicBezTo>
                  <a:cubicBezTo>
                    <a:pt x="1091" y="401"/>
                    <a:pt x="1091" y="401"/>
                    <a:pt x="1091" y="401"/>
                  </a:cubicBezTo>
                  <a:cubicBezTo>
                    <a:pt x="1078" y="401"/>
                    <a:pt x="1078" y="401"/>
                    <a:pt x="1078" y="401"/>
                  </a:cubicBezTo>
                  <a:lnTo>
                    <a:pt x="1078" y="357"/>
                  </a:lnTo>
                  <a:close/>
                  <a:moveTo>
                    <a:pt x="1105" y="347"/>
                  </a:moveTo>
                  <a:cubicBezTo>
                    <a:pt x="1137" y="347"/>
                    <a:pt x="1137" y="347"/>
                    <a:pt x="1137" y="347"/>
                  </a:cubicBezTo>
                  <a:cubicBezTo>
                    <a:pt x="1137" y="356"/>
                    <a:pt x="1137" y="356"/>
                    <a:pt x="1137" y="356"/>
                  </a:cubicBezTo>
                  <a:cubicBezTo>
                    <a:pt x="1117" y="356"/>
                    <a:pt x="1117" y="356"/>
                    <a:pt x="1117" y="356"/>
                  </a:cubicBezTo>
                  <a:cubicBezTo>
                    <a:pt x="1117" y="369"/>
                    <a:pt x="1117" y="369"/>
                    <a:pt x="1117" y="369"/>
                  </a:cubicBezTo>
                  <a:cubicBezTo>
                    <a:pt x="1136" y="369"/>
                    <a:pt x="1136" y="369"/>
                    <a:pt x="1136" y="369"/>
                  </a:cubicBezTo>
                  <a:cubicBezTo>
                    <a:pt x="1136" y="378"/>
                    <a:pt x="1136" y="378"/>
                    <a:pt x="1136" y="378"/>
                  </a:cubicBezTo>
                  <a:cubicBezTo>
                    <a:pt x="1117" y="378"/>
                    <a:pt x="1117" y="378"/>
                    <a:pt x="1117" y="378"/>
                  </a:cubicBezTo>
                  <a:cubicBezTo>
                    <a:pt x="1117" y="392"/>
                    <a:pt x="1117" y="392"/>
                    <a:pt x="1117" y="392"/>
                  </a:cubicBezTo>
                  <a:cubicBezTo>
                    <a:pt x="1138" y="392"/>
                    <a:pt x="1138" y="392"/>
                    <a:pt x="1138" y="392"/>
                  </a:cubicBezTo>
                  <a:cubicBezTo>
                    <a:pt x="1138" y="401"/>
                    <a:pt x="1138" y="401"/>
                    <a:pt x="1138" y="401"/>
                  </a:cubicBezTo>
                  <a:cubicBezTo>
                    <a:pt x="1105" y="401"/>
                    <a:pt x="1105" y="401"/>
                    <a:pt x="1105" y="401"/>
                  </a:cubicBezTo>
                  <a:lnTo>
                    <a:pt x="1105" y="347"/>
                  </a:lnTo>
                  <a:close/>
                  <a:moveTo>
                    <a:pt x="1186" y="358"/>
                  </a:moveTo>
                  <a:cubicBezTo>
                    <a:pt x="1186" y="358"/>
                    <a:pt x="1186" y="358"/>
                    <a:pt x="1186" y="358"/>
                  </a:cubicBezTo>
                  <a:cubicBezTo>
                    <a:pt x="1174" y="401"/>
                    <a:pt x="1174" y="401"/>
                    <a:pt x="1174" y="401"/>
                  </a:cubicBezTo>
                  <a:cubicBezTo>
                    <a:pt x="1165" y="401"/>
                    <a:pt x="1165" y="401"/>
                    <a:pt x="1165" y="401"/>
                  </a:cubicBezTo>
                  <a:cubicBezTo>
                    <a:pt x="1154" y="358"/>
                    <a:pt x="1154" y="358"/>
                    <a:pt x="1154" y="358"/>
                  </a:cubicBezTo>
                  <a:cubicBezTo>
                    <a:pt x="1153" y="358"/>
                    <a:pt x="1153" y="358"/>
                    <a:pt x="1153" y="358"/>
                  </a:cubicBezTo>
                  <a:cubicBezTo>
                    <a:pt x="1153" y="401"/>
                    <a:pt x="1153" y="401"/>
                    <a:pt x="1153" y="401"/>
                  </a:cubicBezTo>
                  <a:cubicBezTo>
                    <a:pt x="1142" y="401"/>
                    <a:pt x="1142" y="401"/>
                    <a:pt x="1142" y="401"/>
                  </a:cubicBezTo>
                  <a:cubicBezTo>
                    <a:pt x="1142" y="347"/>
                    <a:pt x="1142" y="347"/>
                    <a:pt x="1142" y="347"/>
                  </a:cubicBezTo>
                  <a:cubicBezTo>
                    <a:pt x="1161" y="347"/>
                    <a:pt x="1161" y="347"/>
                    <a:pt x="1161" y="347"/>
                  </a:cubicBezTo>
                  <a:cubicBezTo>
                    <a:pt x="1170" y="382"/>
                    <a:pt x="1170" y="382"/>
                    <a:pt x="1170" y="382"/>
                  </a:cubicBezTo>
                  <a:cubicBezTo>
                    <a:pt x="1170" y="382"/>
                    <a:pt x="1170" y="382"/>
                    <a:pt x="1170" y="382"/>
                  </a:cubicBezTo>
                  <a:cubicBezTo>
                    <a:pt x="1179" y="347"/>
                    <a:pt x="1179" y="347"/>
                    <a:pt x="1179" y="347"/>
                  </a:cubicBezTo>
                  <a:cubicBezTo>
                    <a:pt x="1198" y="347"/>
                    <a:pt x="1198" y="347"/>
                    <a:pt x="1198" y="347"/>
                  </a:cubicBezTo>
                  <a:cubicBezTo>
                    <a:pt x="1198" y="401"/>
                    <a:pt x="1198" y="401"/>
                    <a:pt x="1198" y="401"/>
                  </a:cubicBezTo>
                  <a:cubicBezTo>
                    <a:pt x="1186" y="401"/>
                    <a:pt x="1186" y="401"/>
                    <a:pt x="1186" y="401"/>
                  </a:cubicBezTo>
                  <a:lnTo>
                    <a:pt x="1186" y="358"/>
                  </a:lnTo>
                  <a:close/>
                </a:path>
              </a:pathLst>
            </a:custGeom>
            <a:solidFill>
              <a:srgbClr val="005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Rectangle 51">
              <a:extLst>
                <a:ext uri="{FF2B5EF4-FFF2-40B4-BE49-F238E27FC236}">
                  <a16:creationId xmlns:a16="http://schemas.microsoft.com/office/drawing/2014/main" xmlns="" id="{D8790852-D02D-A94A-A6AE-D4BDDC6ADF7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3" y="1869"/>
              <a:ext cx="2831" cy="16"/>
            </a:xfrm>
            <a:prstGeom prst="rect">
              <a:avLst/>
            </a:prstGeom>
            <a:solidFill>
              <a:srgbClr val="005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x-none" altLang="x-none" sz="1800"/>
            </a:p>
          </p:txBody>
        </p:sp>
        <p:sp>
          <p:nvSpPr>
            <p:cNvPr id="8" name="Freeform 52">
              <a:extLst>
                <a:ext uri="{FF2B5EF4-FFF2-40B4-BE49-F238E27FC236}">
                  <a16:creationId xmlns:a16="http://schemas.microsoft.com/office/drawing/2014/main" xmlns="" id="{C6A89E97-8323-B349-9300-77A794B4E66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55" y="1198"/>
              <a:ext cx="1009" cy="621"/>
            </a:xfrm>
            <a:custGeom>
              <a:avLst/>
              <a:gdLst>
                <a:gd name="T0" fmla="*/ 2147483646 w 427"/>
                <a:gd name="T1" fmla="*/ 0 h 263"/>
                <a:gd name="T2" fmla="*/ 2147483646 w 427"/>
                <a:gd name="T3" fmla="*/ 2147483646 h 263"/>
                <a:gd name="T4" fmla="*/ 2147483646 w 427"/>
                <a:gd name="T5" fmla="*/ 2147483646 h 263"/>
                <a:gd name="T6" fmla="*/ 2147483646 w 427"/>
                <a:gd name="T7" fmla="*/ 2147483646 h 263"/>
                <a:gd name="T8" fmla="*/ 2147483646 w 427"/>
                <a:gd name="T9" fmla="*/ 2147483646 h 263"/>
                <a:gd name="T10" fmla="*/ 2147483646 w 427"/>
                <a:gd name="T11" fmla="*/ 2147483646 h 263"/>
                <a:gd name="T12" fmla="*/ 2147483646 w 427"/>
                <a:gd name="T13" fmla="*/ 0 h 263"/>
                <a:gd name="T14" fmla="*/ 0 w 427"/>
                <a:gd name="T15" fmla="*/ 0 h 263"/>
                <a:gd name="T16" fmla="*/ 0 w 427"/>
                <a:gd name="T17" fmla="*/ 2147483646 h 263"/>
                <a:gd name="T18" fmla="*/ 2147483646 w 427"/>
                <a:gd name="T19" fmla="*/ 2147483646 h 263"/>
                <a:gd name="T20" fmla="*/ 2147483646 w 427"/>
                <a:gd name="T21" fmla="*/ 2147483646 h 263"/>
                <a:gd name="T22" fmla="*/ 2147483646 w 427"/>
                <a:gd name="T23" fmla="*/ 2147483646 h 263"/>
                <a:gd name="T24" fmla="*/ 2147483646 w 427"/>
                <a:gd name="T25" fmla="*/ 2147483646 h 263"/>
                <a:gd name="T26" fmla="*/ 2147483646 w 427"/>
                <a:gd name="T27" fmla="*/ 2147483646 h 263"/>
                <a:gd name="T28" fmla="*/ 2147483646 w 427"/>
                <a:gd name="T29" fmla="*/ 0 h 263"/>
                <a:gd name="T30" fmla="*/ 2147483646 w 427"/>
                <a:gd name="T31" fmla="*/ 0 h 26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27" h="263">
                  <a:moveTo>
                    <a:pt x="308" y="0"/>
                  </a:moveTo>
                  <a:cubicBezTo>
                    <a:pt x="308" y="176"/>
                    <a:pt x="308" y="176"/>
                    <a:pt x="308" y="176"/>
                  </a:cubicBezTo>
                  <a:cubicBezTo>
                    <a:pt x="308" y="187"/>
                    <a:pt x="308" y="221"/>
                    <a:pt x="221" y="221"/>
                  </a:cubicBezTo>
                  <a:cubicBezTo>
                    <a:pt x="213" y="222"/>
                    <a:pt x="213" y="222"/>
                    <a:pt x="213" y="222"/>
                  </a:cubicBezTo>
                  <a:cubicBezTo>
                    <a:pt x="205" y="221"/>
                    <a:pt x="205" y="221"/>
                    <a:pt x="205" y="221"/>
                  </a:cubicBezTo>
                  <a:cubicBezTo>
                    <a:pt x="119" y="221"/>
                    <a:pt x="119" y="187"/>
                    <a:pt x="119" y="176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58"/>
                    <a:pt x="157" y="263"/>
                    <a:pt x="205" y="263"/>
                  </a:cubicBezTo>
                  <a:cubicBezTo>
                    <a:pt x="213" y="263"/>
                    <a:pt x="213" y="263"/>
                    <a:pt x="213" y="263"/>
                  </a:cubicBezTo>
                  <a:cubicBezTo>
                    <a:pt x="214" y="263"/>
                    <a:pt x="214" y="263"/>
                    <a:pt x="214" y="263"/>
                  </a:cubicBezTo>
                  <a:cubicBezTo>
                    <a:pt x="221" y="263"/>
                    <a:pt x="221" y="263"/>
                    <a:pt x="221" y="263"/>
                  </a:cubicBezTo>
                  <a:cubicBezTo>
                    <a:pt x="270" y="263"/>
                    <a:pt x="427" y="258"/>
                    <a:pt x="427" y="202"/>
                  </a:cubicBezTo>
                  <a:cubicBezTo>
                    <a:pt x="427" y="0"/>
                    <a:pt x="427" y="0"/>
                    <a:pt x="427" y="0"/>
                  </a:cubicBezTo>
                  <a:lnTo>
                    <a:pt x="3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53">
              <a:extLst>
                <a:ext uri="{FF2B5EF4-FFF2-40B4-BE49-F238E27FC236}">
                  <a16:creationId xmlns:a16="http://schemas.microsoft.com/office/drawing/2014/main" xmlns="" id="{76EAD9C3-17DD-2E43-9727-F680A92AAC9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77" y="1217"/>
              <a:ext cx="465" cy="581"/>
            </a:xfrm>
            <a:custGeom>
              <a:avLst/>
              <a:gdLst>
                <a:gd name="T0" fmla="*/ 2147483646 w 197"/>
                <a:gd name="T1" fmla="*/ 2147483646 h 246"/>
                <a:gd name="T2" fmla="*/ 2147483646 w 197"/>
                <a:gd name="T3" fmla="*/ 0 h 246"/>
                <a:gd name="T4" fmla="*/ 2147483646 w 197"/>
                <a:gd name="T5" fmla="*/ 0 h 246"/>
                <a:gd name="T6" fmla="*/ 2147483646 w 197"/>
                <a:gd name="T7" fmla="*/ 2147483646 h 246"/>
                <a:gd name="T8" fmla="*/ 0 w 197"/>
                <a:gd name="T9" fmla="*/ 2147483646 h 246"/>
                <a:gd name="T10" fmla="*/ 0 w 197"/>
                <a:gd name="T11" fmla="*/ 2147483646 h 246"/>
                <a:gd name="T12" fmla="*/ 2147483646 w 197"/>
                <a:gd name="T13" fmla="*/ 2147483646 h 2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7" h="246">
                  <a:moveTo>
                    <a:pt x="96" y="168"/>
                  </a:moveTo>
                  <a:cubicBezTo>
                    <a:pt x="96" y="0"/>
                    <a:pt x="96" y="0"/>
                    <a:pt x="96" y="0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197" y="0"/>
                    <a:pt x="197" y="187"/>
                    <a:pt x="197" y="194"/>
                  </a:cubicBezTo>
                  <a:cubicBezTo>
                    <a:pt x="197" y="231"/>
                    <a:pt x="96" y="246"/>
                    <a:pt x="0" y="246"/>
                  </a:cubicBezTo>
                  <a:cubicBezTo>
                    <a:pt x="0" y="241"/>
                    <a:pt x="0" y="230"/>
                    <a:pt x="0" y="222"/>
                  </a:cubicBezTo>
                  <a:cubicBezTo>
                    <a:pt x="48" y="222"/>
                    <a:pt x="96" y="212"/>
                    <a:pt x="96" y="168"/>
                  </a:cubicBezTo>
                  <a:close/>
                </a:path>
              </a:pathLst>
            </a:custGeom>
            <a:solidFill>
              <a:srgbClr val="005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54">
              <a:extLst>
                <a:ext uri="{FF2B5EF4-FFF2-40B4-BE49-F238E27FC236}">
                  <a16:creationId xmlns:a16="http://schemas.microsoft.com/office/drawing/2014/main" xmlns="" id="{FFA808F8-2EF7-1144-8FAF-20713834AD1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76" y="1217"/>
              <a:ext cx="463" cy="581"/>
            </a:xfrm>
            <a:custGeom>
              <a:avLst/>
              <a:gdLst>
                <a:gd name="T0" fmla="*/ 2147483646 w 196"/>
                <a:gd name="T1" fmla="*/ 2147483646 h 246"/>
                <a:gd name="T2" fmla="*/ 2147483646 w 196"/>
                <a:gd name="T3" fmla="*/ 0 h 246"/>
                <a:gd name="T4" fmla="*/ 0 w 196"/>
                <a:gd name="T5" fmla="*/ 0 h 246"/>
                <a:gd name="T6" fmla="*/ 0 w 196"/>
                <a:gd name="T7" fmla="*/ 2147483646 h 246"/>
                <a:gd name="T8" fmla="*/ 2147483646 w 196"/>
                <a:gd name="T9" fmla="*/ 2147483646 h 246"/>
                <a:gd name="T10" fmla="*/ 2147483646 w 196"/>
                <a:gd name="T11" fmla="*/ 2147483646 h 246"/>
                <a:gd name="T12" fmla="*/ 2147483646 w 196"/>
                <a:gd name="T13" fmla="*/ 2147483646 h 2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6" h="246">
                  <a:moveTo>
                    <a:pt x="101" y="168"/>
                  </a:moveTo>
                  <a:cubicBezTo>
                    <a:pt x="101" y="0"/>
                    <a:pt x="101" y="0"/>
                    <a:pt x="10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87"/>
                    <a:pt x="0" y="194"/>
                  </a:cubicBezTo>
                  <a:cubicBezTo>
                    <a:pt x="0" y="231"/>
                    <a:pt x="101" y="246"/>
                    <a:pt x="196" y="246"/>
                  </a:cubicBezTo>
                  <a:cubicBezTo>
                    <a:pt x="196" y="241"/>
                    <a:pt x="196" y="230"/>
                    <a:pt x="196" y="222"/>
                  </a:cubicBezTo>
                  <a:cubicBezTo>
                    <a:pt x="148" y="222"/>
                    <a:pt x="101" y="212"/>
                    <a:pt x="101" y="168"/>
                  </a:cubicBezTo>
                  <a:close/>
                </a:path>
              </a:pathLst>
            </a:custGeom>
            <a:solidFill>
              <a:srgbClr val="F373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0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1813432" y="4019582"/>
            <a:ext cx="4711538" cy="522514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2800" b="1" i="0" spc="-151" dirty="0">
                <a:solidFill>
                  <a:schemeClr val="bg1"/>
                </a:solidFill>
                <a:effectLst>
                  <a:outerShdw blurRad="25400" dist="38100" dir="2700000" algn="tl" rotWithShape="0">
                    <a:schemeClr val="accent3">
                      <a:lumMod val="75000"/>
                      <a:alpha val="50000"/>
                    </a:schemeClr>
                  </a:outerShdw>
                </a:effectLst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815253" y="4531214"/>
            <a:ext cx="4724340" cy="477053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</a:t>
            </a:r>
          </a:p>
        </p:txBody>
      </p:sp>
    </p:spTree>
    <p:extLst>
      <p:ext uri="{BB962C8B-B14F-4D97-AF65-F5344CB8AC3E}">
        <p14:creationId xmlns:p14="http://schemas.microsoft.com/office/powerpoint/2010/main" val="213683339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/ 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95225C8D-079E-7344-9192-1321DE47A4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72C5C586-ACA8-1F49-922F-B837A98AAC4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689600" y="4700588"/>
            <a:ext cx="1055688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1625" y="1494426"/>
            <a:ext cx="4032381" cy="1554098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3200" b="1" i="0" spc="-151" dirty="0">
                <a:solidFill>
                  <a:schemeClr val="bg1"/>
                </a:solidFill>
                <a:effectLst>
                  <a:outerShdw blurRad="25400" dist="38100" dir="2700000" algn="tl" rotWithShape="0">
                    <a:schemeClr val="accent3">
                      <a:lumMod val="75000"/>
                      <a:alpha val="50000"/>
                    </a:schemeClr>
                  </a:outerShdw>
                </a:effectLst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xmlns="" id="{54377EBF-208C-1140-8901-8F1AB94196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A582D-2FA2-5E4C-802C-7AB405B4ACA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84080079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FB46231A-A325-1A4C-BD36-F24074E7E3F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7FECCC82-24CC-5845-AC35-2A71571226F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689600" y="4700588"/>
            <a:ext cx="1055688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3538" y="1808173"/>
            <a:ext cx="4164786" cy="2799119"/>
          </a:xfrm>
        </p:spPr>
        <p:txBody>
          <a:bodyPr/>
          <a:lstStyle>
            <a:lvl1pPr>
              <a:spcBef>
                <a:spcPts val="1800"/>
              </a:spcBef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544011"/>
            <a:ext cx="5229325" cy="1026627"/>
          </a:xfrm>
        </p:spPr>
        <p:txBody>
          <a:bodyPr anchor="b"/>
          <a:lstStyle>
            <a:lvl1pPr>
              <a:lnSpc>
                <a:spcPct val="80000"/>
              </a:lnSpc>
              <a:defRPr sz="3200" b="1" i="0" spc="-151">
                <a:solidFill>
                  <a:schemeClr val="bg1"/>
                </a:solidFill>
                <a:effectLst>
                  <a:outerShdw blurRad="25400" dist="38100" dir="2700000" algn="tl" rotWithShape="0">
                    <a:schemeClr val="accent3">
                      <a:lumMod val="75000"/>
                      <a:alpha val="50000"/>
                    </a:scheme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xmlns="" id="{D90A9256-B716-D045-BC94-7A4381B755C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0D1E4-6EF6-2749-98FD-F69775E74196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98110122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13F3ECDA-4F1B-DA41-BC1C-94CAFC4474A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689600" y="4524375"/>
            <a:ext cx="1055688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987" y="328613"/>
            <a:ext cx="5744765" cy="504551"/>
          </a:xfrm>
        </p:spPr>
        <p:txBody>
          <a:bodyPr/>
          <a:lstStyle>
            <a:lvl1pPr>
              <a:lnSpc>
                <a:spcPct val="85000"/>
              </a:lnSpc>
              <a:defRPr sz="2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xmlns="" id="{64BF69B8-987D-1248-83A0-2D2783ADEA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4D343-DFBF-F84B-A9F6-EF9ECE504346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13103446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48CCC334-8D3C-954E-A1C9-650D283E65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689600" y="4524375"/>
            <a:ext cx="1055688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xmlns="" id="{0E58DD73-C8FF-B74D-B861-CD4519F13B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0638" y="4870450"/>
            <a:ext cx="552450" cy="274638"/>
          </a:xfrm>
        </p:spPr>
        <p:txBody>
          <a:bodyPr/>
          <a:lstStyle>
            <a:lvl1pPr>
              <a:defRPr>
                <a:solidFill>
                  <a:srgbClr val="F0C2BB"/>
                </a:solidFill>
              </a:defRPr>
            </a:lvl1pPr>
          </a:lstStyle>
          <a:p>
            <a:pPr>
              <a:defRPr/>
            </a:pPr>
            <a:fld id="{0766CD8C-1153-0346-8947-72C17B28D890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80428375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,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6FA5621C-B5BC-274F-B9BE-6FBF2D2998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0638" y="4870450"/>
            <a:ext cx="552450" cy="274638"/>
          </a:xfrm>
        </p:spPr>
        <p:txBody>
          <a:bodyPr/>
          <a:lstStyle>
            <a:lvl1pPr>
              <a:defRPr>
                <a:solidFill>
                  <a:srgbClr val="F0C2BB"/>
                </a:solidFill>
              </a:defRPr>
            </a:lvl1pPr>
          </a:lstStyle>
          <a:p>
            <a:pPr>
              <a:defRPr/>
            </a:pPr>
            <a:fld id="{A69D0320-5229-4240-AA42-048BB910B04B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16415034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, No logo, No 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xmlns="" id="{3DFCB8B1-1C3C-654A-9E78-12836854DD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430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xmlns="" id="{0B7D4D49-01F0-8F4A-981D-0C63D337D8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0638" y="4870450"/>
            <a:ext cx="552450" cy="274638"/>
          </a:xfrm>
        </p:spPr>
        <p:txBody>
          <a:bodyPr/>
          <a:lstStyle>
            <a:lvl1pPr>
              <a:defRPr>
                <a:solidFill>
                  <a:srgbClr val="F0C2BB"/>
                </a:solidFill>
              </a:defRPr>
            </a:lvl1pPr>
          </a:lstStyle>
          <a:p>
            <a:pPr>
              <a:defRPr/>
            </a:pPr>
            <a:fld id="{F6355C2B-A24C-0542-9942-4F2C6264B03C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87455131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dia Placeholder 3"/>
          <p:cNvSpPr>
            <a:spLocks noGrp="1"/>
          </p:cNvSpPr>
          <p:nvPr>
            <p:ph type="media" sz="quarter" idx="10"/>
          </p:nvPr>
        </p:nvSpPr>
        <p:spPr>
          <a:xfrm>
            <a:off x="1714" y="0"/>
            <a:ext cx="6856286" cy="5143500"/>
          </a:xfrm>
        </p:spPr>
        <p:txBody>
          <a:bodyPr anchor="ctr"/>
          <a:lstStyle>
            <a:lvl1pPr marL="0" indent="0" algn="ctr">
              <a:buNone/>
              <a:defRPr sz="675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icon to add media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9253960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18A7022D-CDDD-F442-B085-4E41A04D710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689600" y="4524375"/>
            <a:ext cx="1055688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588" y="1003300"/>
            <a:ext cx="5744765" cy="3363617"/>
          </a:xfrm>
        </p:spPr>
        <p:txBody>
          <a:bodyPr/>
          <a:lstStyle>
            <a:lvl1pPr>
              <a:spcBef>
                <a:spcPts val="1200"/>
              </a:spcBef>
              <a:defRPr sz="2200">
                <a:solidFill>
                  <a:schemeClr val="tx1"/>
                </a:solidFill>
              </a:defRPr>
            </a:lvl1pPr>
            <a:lvl2pPr>
              <a:spcBef>
                <a:spcPts val="300"/>
              </a:spcBef>
              <a:defRPr sz="2000">
                <a:solidFill>
                  <a:schemeClr val="tx1"/>
                </a:solidFill>
              </a:defRPr>
            </a:lvl2pPr>
            <a:lvl3pPr>
              <a:spcBef>
                <a:spcPts val="300"/>
              </a:spcBef>
              <a:defRPr sz="1800">
                <a:solidFill>
                  <a:schemeClr val="tx1"/>
                </a:solidFill>
              </a:defRPr>
            </a:lvl3pPr>
            <a:lvl4pPr>
              <a:spcBef>
                <a:spcPts val="300"/>
              </a:spcBef>
              <a:defRPr sz="1800">
                <a:solidFill>
                  <a:schemeClr val="tx1"/>
                </a:solidFill>
              </a:defRPr>
            </a:lvl4pPr>
            <a:lvl5pPr>
              <a:spcBef>
                <a:spcPts val="300"/>
              </a:spcBef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588" y="328613"/>
            <a:ext cx="5744765" cy="504551"/>
          </a:xfrm>
        </p:spPr>
        <p:txBody>
          <a:bodyPr/>
          <a:lstStyle>
            <a:lvl1pPr>
              <a:lnSpc>
                <a:spcPct val="85000"/>
              </a:lnSpc>
              <a:defRPr sz="26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xmlns="" id="{45D48194-370B-8042-A2FC-325BB36991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3BEA1-9ECB-A248-8D6A-703A4951380B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45891450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xmlns="" id="{62F93B06-FAD7-B74D-B7F2-4FF05C4618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9">
            <a:extLst>
              <a:ext uri="{FF2B5EF4-FFF2-40B4-BE49-F238E27FC236}">
                <a16:creationId xmlns:a16="http://schemas.microsoft.com/office/drawing/2014/main" xmlns="" id="{8CDE7C87-BE0D-6F4F-B94B-7EED7FC2C59B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665163" y="1168400"/>
            <a:ext cx="2219325" cy="738188"/>
            <a:chOff x="1455" y="1146"/>
            <a:chExt cx="2849" cy="950"/>
          </a:xfrm>
        </p:grpSpPr>
        <p:sp>
          <p:nvSpPr>
            <p:cNvPr id="6" name="Freeform 50">
              <a:extLst>
                <a:ext uri="{FF2B5EF4-FFF2-40B4-BE49-F238E27FC236}">
                  <a16:creationId xmlns:a16="http://schemas.microsoft.com/office/drawing/2014/main" xmlns="" id="{77816F29-32A7-D14D-8202-C60157403D7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471" y="1146"/>
              <a:ext cx="2833" cy="950"/>
            </a:xfrm>
            <a:custGeom>
              <a:avLst/>
              <a:gdLst>
                <a:gd name="T0" fmla="*/ 2147483646 w 1199"/>
                <a:gd name="T1" fmla="*/ 2147483646 h 402"/>
                <a:gd name="T2" fmla="*/ 2147483646 w 1199"/>
                <a:gd name="T3" fmla="*/ 2147483646 h 402"/>
                <a:gd name="T4" fmla="*/ 2147483646 w 1199"/>
                <a:gd name="T5" fmla="*/ 2147483646 h 402"/>
                <a:gd name="T6" fmla="*/ 2147483646 w 1199"/>
                <a:gd name="T7" fmla="*/ 2147483646 h 402"/>
                <a:gd name="T8" fmla="*/ 2147483646 w 1199"/>
                <a:gd name="T9" fmla="*/ 2147483646 h 402"/>
                <a:gd name="T10" fmla="*/ 2147483646 w 1199"/>
                <a:gd name="T11" fmla="*/ 2147483646 h 402"/>
                <a:gd name="T12" fmla="*/ 2147483646 w 1199"/>
                <a:gd name="T13" fmla="*/ 2147483646 h 402"/>
                <a:gd name="T14" fmla="*/ 2147483646 w 1199"/>
                <a:gd name="T15" fmla="*/ 2147483646 h 402"/>
                <a:gd name="T16" fmla="*/ 2147483646 w 1199"/>
                <a:gd name="T17" fmla="*/ 2147483646 h 402"/>
                <a:gd name="T18" fmla="*/ 2147483646 w 1199"/>
                <a:gd name="T19" fmla="*/ 2147483646 h 402"/>
                <a:gd name="T20" fmla="*/ 2147483646 w 1199"/>
                <a:gd name="T21" fmla="*/ 2147483646 h 402"/>
                <a:gd name="T22" fmla="*/ 2147483646 w 1199"/>
                <a:gd name="T23" fmla="*/ 2147483646 h 402"/>
                <a:gd name="T24" fmla="*/ 2147483646 w 1199"/>
                <a:gd name="T25" fmla="*/ 1189505348 h 402"/>
                <a:gd name="T26" fmla="*/ 2147483646 w 1199"/>
                <a:gd name="T27" fmla="*/ 2147483646 h 402"/>
                <a:gd name="T28" fmla="*/ 2147483646 w 1199"/>
                <a:gd name="T29" fmla="*/ 2147483646 h 402"/>
                <a:gd name="T30" fmla="*/ 2147483646 w 1199"/>
                <a:gd name="T31" fmla="*/ 2147483646 h 402"/>
                <a:gd name="T32" fmla="*/ 2147483646 w 1199"/>
                <a:gd name="T33" fmla="*/ 2147483646 h 402"/>
                <a:gd name="T34" fmla="*/ 2147483646 w 1199"/>
                <a:gd name="T35" fmla="*/ 2147483646 h 402"/>
                <a:gd name="T36" fmla="*/ 2147483646 w 1199"/>
                <a:gd name="T37" fmla="*/ 2147483646 h 402"/>
                <a:gd name="T38" fmla="*/ 2147483646 w 1199"/>
                <a:gd name="T39" fmla="*/ 2147483646 h 402"/>
                <a:gd name="T40" fmla="*/ 2147483646 w 1199"/>
                <a:gd name="T41" fmla="*/ 2147483646 h 402"/>
                <a:gd name="T42" fmla="*/ 2147483646 w 1199"/>
                <a:gd name="T43" fmla="*/ 2147483646 h 402"/>
                <a:gd name="T44" fmla="*/ 2147483646 w 1199"/>
                <a:gd name="T45" fmla="*/ 2147483646 h 402"/>
                <a:gd name="T46" fmla="*/ 2147483646 w 1199"/>
                <a:gd name="T47" fmla="*/ 2147483646 h 402"/>
                <a:gd name="T48" fmla="*/ 2147483646 w 1199"/>
                <a:gd name="T49" fmla="*/ 2147483646 h 402"/>
                <a:gd name="T50" fmla="*/ 2147483646 w 1199"/>
                <a:gd name="T51" fmla="*/ 2147483646 h 402"/>
                <a:gd name="T52" fmla="*/ 2147483646 w 1199"/>
                <a:gd name="T53" fmla="*/ 2147483646 h 402"/>
                <a:gd name="T54" fmla="*/ 2147483646 w 1199"/>
                <a:gd name="T55" fmla="*/ 2147483646 h 402"/>
                <a:gd name="T56" fmla="*/ 2147483646 w 1199"/>
                <a:gd name="T57" fmla="*/ 2147483646 h 402"/>
                <a:gd name="T58" fmla="*/ 2147483646 w 1199"/>
                <a:gd name="T59" fmla="*/ 2147483646 h 402"/>
                <a:gd name="T60" fmla="*/ 2147483646 w 1199"/>
                <a:gd name="T61" fmla="*/ 2147483646 h 402"/>
                <a:gd name="T62" fmla="*/ 2147483646 w 1199"/>
                <a:gd name="T63" fmla="*/ 2147483646 h 402"/>
                <a:gd name="T64" fmla="*/ 2147483646 w 1199"/>
                <a:gd name="T65" fmla="*/ 2147483646 h 402"/>
                <a:gd name="T66" fmla="*/ 2147483646 w 1199"/>
                <a:gd name="T67" fmla="*/ 2147483646 h 402"/>
                <a:gd name="T68" fmla="*/ 2147483646 w 1199"/>
                <a:gd name="T69" fmla="*/ 2147483646 h 402"/>
                <a:gd name="T70" fmla="*/ 2147483646 w 1199"/>
                <a:gd name="T71" fmla="*/ 2147483646 h 402"/>
                <a:gd name="T72" fmla="*/ 2147483646 w 1199"/>
                <a:gd name="T73" fmla="*/ 2147483646 h 402"/>
                <a:gd name="T74" fmla="*/ 2147483646 w 1199"/>
                <a:gd name="T75" fmla="*/ 2147483646 h 402"/>
                <a:gd name="T76" fmla="*/ 2147483646 w 1199"/>
                <a:gd name="T77" fmla="*/ 2147483646 h 402"/>
                <a:gd name="T78" fmla="*/ 2147483646 w 1199"/>
                <a:gd name="T79" fmla="*/ 2147483646 h 402"/>
                <a:gd name="T80" fmla="*/ 2147483646 w 1199"/>
                <a:gd name="T81" fmla="*/ 2147483646 h 402"/>
                <a:gd name="T82" fmla="*/ 2147483646 w 1199"/>
                <a:gd name="T83" fmla="*/ 2147483646 h 402"/>
                <a:gd name="T84" fmla="*/ 2147483646 w 1199"/>
                <a:gd name="T85" fmla="*/ 2147483646 h 402"/>
                <a:gd name="T86" fmla="*/ 2147483646 w 1199"/>
                <a:gd name="T87" fmla="*/ 2147483646 h 402"/>
                <a:gd name="T88" fmla="*/ 2147483646 w 1199"/>
                <a:gd name="T89" fmla="*/ 2147483646 h 402"/>
                <a:gd name="T90" fmla="*/ 2147483646 w 1199"/>
                <a:gd name="T91" fmla="*/ 2147483646 h 402"/>
                <a:gd name="T92" fmla="*/ 2147483646 w 1199"/>
                <a:gd name="T93" fmla="*/ 2147483646 h 402"/>
                <a:gd name="T94" fmla="*/ 2147483646 w 1199"/>
                <a:gd name="T95" fmla="*/ 2147483646 h 402"/>
                <a:gd name="T96" fmla="*/ 2147483646 w 1199"/>
                <a:gd name="T97" fmla="*/ 2147483646 h 402"/>
                <a:gd name="T98" fmla="*/ 2147483646 w 1199"/>
                <a:gd name="T99" fmla="*/ 2147483646 h 402"/>
                <a:gd name="T100" fmla="*/ 2147483646 w 1199"/>
                <a:gd name="T101" fmla="*/ 2147483646 h 402"/>
                <a:gd name="T102" fmla="*/ 2147483646 w 1199"/>
                <a:gd name="T103" fmla="*/ 2147483646 h 402"/>
                <a:gd name="T104" fmla="*/ 2147483646 w 1199"/>
                <a:gd name="T105" fmla="*/ 2147483646 h 402"/>
                <a:gd name="T106" fmla="*/ 2147483646 w 1199"/>
                <a:gd name="T107" fmla="*/ 2147483646 h 402"/>
                <a:gd name="T108" fmla="*/ 2147483646 w 1199"/>
                <a:gd name="T109" fmla="*/ 2147483646 h 402"/>
                <a:gd name="T110" fmla="*/ 2147483646 w 1199"/>
                <a:gd name="T111" fmla="*/ 2147483646 h 402"/>
                <a:gd name="T112" fmla="*/ 2147483646 w 1199"/>
                <a:gd name="T113" fmla="*/ 2147483646 h 402"/>
                <a:gd name="T114" fmla="*/ 2147483646 w 1199"/>
                <a:gd name="T115" fmla="*/ 2147483646 h 402"/>
                <a:gd name="T116" fmla="*/ 2147483646 w 1199"/>
                <a:gd name="T117" fmla="*/ 2147483646 h 402"/>
                <a:gd name="T118" fmla="*/ 2147483646 w 1199"/>
                <a:gd name="T119" fmla="*/ 2147483646 h 402"/>
                <a:gd name="T120" fmla="*/ 2147483646 w 1199"/>
                <a:gd name="T121" fmla="*/ 2147483646 h 402"/>
                <a:gd name="T122" fmla="*/ 2147483646 w 1199"/>
                <a:gd name="T123" fmla="*/ 2147483646 h 402"/>
                <a:gd name="T124" fmla="*/ 2147483646 w 1199"/>
                <a:gd name="T125" fmla="*/ 2147483646 h 40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199" h="402">
                  <a:moveTo>
                    <a:pt x="492" y="148"/>
                  </a:moveTo>
                  <a:cubicBezTo>
                    <a:pt x="489" y="148"/>
                    <a:pt x="489" y="149"/>
                    <a:pt x="489" y="153"/>
                  </a:cubicBezTo>
                  <a:cubicBezTo>
                    <a:pt x="489" y="245"/>
                    <a:pt x="489" y="245"/>
                    <a:pt x="489" y="245"/>
                  </a:cubicBezTo>
                  <a:cubicBezTo>
                    <a:pt x="489" y="255"/>
                    <a:pt x="492" y="258"/>
                    <a:pt x="499" y="260"/>
                  </a:cubicBezTo>
                  <a:cubicBezTo>
                    <a:pt x="504" y="261"/>
                    <a:pt x="509" y="262"/>
                    <a:pt x="509" y="266"/>
                  </a:cubicBezTo>
                  <a:cubicBezTo>
                    <a:pt x="509" y="270"/>
                    <a:pt x="508" y="272"/>
                    <a:pt x="502" y="272"/>
                  </a:cubicBezTo>
                  <a:cubicBezTo>
                    <a:pt x="495" y="272"/>
                    <a:pt x="491" y="270"/>
                    <a:pt x="471" y="270"/>
                  </a:cubicBezTo>
                  <a:cubicBezTo>
                    <a:pt x="451" y="270"/>
                    <a:pt x="445" y="272"/>
                    <a:pt x="438" y="272"/>
                  </a:cubicBezTo>
                  <a:cubicBezTo>
                    <a:pt x="433" y="272"/>
                    <a:pt x="431" y="270"/>
                    <a:pt x="431" y="265"/>
                  </a:cubicBezTo>
                  <a:cubicBezTo>
                    <a:pt x="431" y="263"/>
                    <a:pt x="433" y="261"/>
                    <a:pt x="437" y="260"/>
                  </a:cubicBezTo>
                  <a:cubicBezTo>
                    <a:pt x="451" y="257"/>
                    <a:pt x="453" y="254"/>
                    <a:pt x="453" y="243"/>
                  </a:cubicBezTo>
                  <a:cubicBezTo>
                    <a:pt x="453" y="53"/>
                    <a:pt x="453" y="53"/>
                    <a:pt x="453" y="53"/>
                  </a:cubicBezTo>
                  <a:cubicBezTo>
                    <a:pt x="453" y="43"/>
                    <a:pt x="449" y="41"/>
                    <a:pt x="445" y="40"/>
                  </a:cubicBezTo>
                  <a:cubicBezTo>
                    <a:pt x="435" y="36"/>
                    <a:pt x="432" y="38"/>
                    <a:pt x="432" y="33"/>
                  </a:cubicBezTo>
                  <a:cubicBezTo>
                    <a:pt x="432" y="30"/>
                    <a:pt x="434" y="28"/>
                    <a:pt x="440" y="28"/>
                  </a:cubicBezTo>
                  <a:cubicBezTo>
                    <a:pt x="447" y="28"/>
                    <a:pt x="460" y="30"/>
                    <a:pt x="471" y="30"/>
                  </a:cubicBezTo>
                  <a:cubicBezTo>
                    <a:pt x="483" y="30"/>
                    <a:pt x="493" y="28"/>
                    <a:pt x="501" y="28"/>
                  </a:cubicBezTo>
                  <a:cubicBezTo>
                    <a:pt x="507" y="28"/>
                    <a:pt x="509" y="30"/>
                    <a:pt x="509" y="34"/>
                  </a:cubicBezTo>
                  <a:cubicBezTo>
                    <a:pt x="509" y="39"/>
                    <a:pt x="505" y="39"/>
                    <a:pt x="498" y="41"/>
                  </a:cubicBezTo>
                  <a:cubicBezTo>
                    <a:pt x="493" y="41"/>
                    <a:pt x="489" y="44"/>
                    <a:pt x="489" y="51"/>
                  </a:cubicBezTo>
                  <a:cubicBezTo>
                    <a:pt x="489" y="131"/>
                    <a:pt x="489" y="131"/>
                    <a:pt x="489" y="131"/>
                  </a:cubicBezTo>
                  <a:cubicBezTo>
                    <a:pt x="489" y="134"/>
                    <a:pt x="489" y="136"/>
                    <a:pt x="492" y="136"/>
                  </a:cubicBezTo>
                  <a:cubicBezTo>
                    <a:pt x="561" y="136"/>
                    <a:pt x="561" y="136"/>
                    <a:pt x="561" y="136"/>
                  </a:cubicBezTo>
                  <a:cubicBezTo>
                    <a:pt x="564" y="136"/>
                    <a:pt x="564" y="134"/>
                    <a:pt x="564" y="130"/>
                  </a:cubicBezTo>
                  <a:cubicBezTo>
                    <a:pt x="564" y="54"/>
                    <a:pt x="564" y="54"/>
                    <a:pt x="564" y="54"/>
                  </a:cubicBezTo>
                  <a:cubicBezTo>
                    <a:pt x="564" y="44"/>
                    <a:pt x="561" y="41"/>
                    <a:pt x="555" y="40"/>
                  </a:cubicBezTo>
                  <a:cubicBezTo>
                    <a:pt x="547" y="38"/>
                    <a:pt x="543" y="38"/>
                    <a:pt x="543" y="34"/>
                  </a:cubicBezTo>
                  <a:cubicBezTo>
                    <a:pt x="543" y="30"/>
                    <a:pt x="547" y="28"/>
                    <a:pt x="552" y="28"/>
                  </a:cubicBezTo>
                  <a:cubicBezTo>
                    <a:pt x="560" y="28"/>
                    <a:pt x="568" y="30"/>
                    <a:pt x="583" y="30"/>
                  </a:cubicBezTo>
                  <a:cubicBezTo>
                    <a:pt x="603" y="30"/>
                    <a:pt x="608" y="28"/>
                    <a:pt x="615" y="28"/>
                  </a:cubicBezTo>
                  <a:cubicBezTo>
                    <a:pt x="620" y="28"/>
                    <a:pt x="622" y="30"/>
                    <a:pt x="622" y="33"/>
                  </a:cubicBezTo>
                  <a:cubicBezTo>
                    <a:pt x="622" y="38"/>
                    <a:pt x="617" y="40"/>
                    <a:pt x="608" y="41"/>
                  </a:cubicBezTo>
                  <a:cubicBezTo>
                    <a:pt x="603" y="41"/>
                    <a:pt x="600" y="45"/>
                    <a:pt x="600" y="49"/>
                  </a:cubicBezTo>
                  <a:cubicBezTo>
                    <a:pt x="600" y="244"/>
                    <a:pt x="600" y="244"/>
                    <a:pt x="600" y="244"/>
                  </a:cubicBezTo>
                  <a:cubicBezTo>
                    <a:pt x="600" y="253"/>
                    <a:pt x="602" y="258"/>
                    <a:pt x="607" y="260"/>
                  </a:cubicBezTo>
                  <a:cubicBezTo>
                    <a:pt x="613" y="263"/>
                    <a:pt x="621" y="262"/>
                    <a:pt x="621" y="267"/>
                  </a:cubicBezTo>
                  <a:cubicBezTo>
                    <a:pt x="621" y="270"/>
                    <a:pt x="620" y="272"/>
                    <a:pt x="613" y="272"/>
                  </a:cubicBezTo>
                  <a:cubicBezTo>
                    <a:pt x="607" y="272"/>
                    <a:pt x="597" y="270"/>
                    <a:pt x="582" y="270"/>
                  </a:cubicBezTo>
                  <a:cubicBezTo>
                    <a:pt x="566" y="270"/>
                    <a:pt x="560" y="272"/>
                    <a:pt x="554" y="272"/>
                  </a:cubicBezTo>
                  <a:cubicBezTo>
                    <a:pt x="546" y="272"/>
                    <a:pt x="544" y="270"/>
                    <a:pt x="544" y="266"/>
                  </a:cubicBezTo>
                  <a:cubicBezTo>
                    <a:pt x="544" y="263"/>
                    <a:pt x="546" y="262"/>
                    <a:pt x="555" y="260"/>
                  </a:cubicBezTo>
                  <a:cubicBezTo>
                    <a:pt x="562" y="258"/>
                    <a:pt x="564" y="254"/>
                    <a:pt x="564" y="244"/>
                  </a:cubicBezTo>
                  <a:cubicBezTo>
                    <a:pt x="564" y="152"/>
                    <a:pt x="564" y="152"/>
                    <a:pt x="564" y="152"/>
                  </a:cubicBezTo>
                  <a:cubicBezTo>
                    <a:pt x="564" y="149"/>
                    <a:pt x="564" y="148"/>
                    <a:pt x="561" y="148"/>
                  </a:cubicBezTo>
                  <a:lnTo>
                    <a:pt x="492" y="148"/>
                  </a:lnTo>
                  <a:close/>
                  <a:moveTo>
                    <a:pt x="654" y="177"/>
                  </a:moveTo>
                  <a:cubicBezTo>
                    <a:pt x="647" y="177"/>
                    <a:pt x="645" y="179"/>
                    <a:pt x="645" y="185"/>
                  </a:cubicBezTo>
                  <a:cubicBezTo>
                    <a:pt x="645" y="225"/>
                    <a:pt x="661" y="256"/>
                    <a:pt x="688" y="256"/>
                  </a:cubicBezTo>
                  <a:cubicBezTo>
                    <a:pt x="706" y="256"/>
                    <a:pt x="716" y="247"/>
                    <a:pt x="721" y="234"/>
                  </a:cubicBezTo>
                  <a:cubicBezTo>
                    <a:pt x="724" y="227"/>
                    <a:pt x="725" y="222"/>
                    <a:pt x="728" y="222"/>
                  </a:cubicBezTo>
                  <a:cubicBezTo>
                    <a:pt x="731" y="222"/>
                    <a:pt x="732" y="223"/>
                    <a:pt x="732" y="227"/>
                  </a:cubicBezTo>
                  <a:cubicBezTo>
                    <a:pt x="732" y="233"/>
                    <a:pt x="730" y="240"/>
                    <a:pt x="727" y="247"/>
                  </a:cubicBezTo>
                  <a:cubicBezTo>
                    <a:pt x="719" y="263"/>
                    <a:pt x="701" y="275"/>
                    <a:pt x="679" y="275"/>
                  </a:cubicBezTo>
                  <a:cubicBezTo>
                    <a:pt x="636" y="275"/>
                    <a:pt x="610" y="238"/>
                    <a:pt x="610" y="187"/>
                  </a:cubicBezTo>
                  <a:cubicBezTo>
                    <a:pt x="610" y="124"/>
                    <a:pt x="642" y="92"/>
                    <a:pt x="679" y="92"/>
                  </a:cubicBezTo>
                  <a:cubicBezTo>
                    <a:pt x="710" y="92"/>
                    <a:pt x="732" y="115"/>
                    <a:pt x="732" y="154"/>
                  </a:cubicBezTo>
                  <a:cubicBezTo>
                    <a:pt x="732" y="175"/>
                    <a:pt x="732" y="177"/>
                    <a:pt x="721" y="177"/>
                  </a:cubicBezTo>
                  <a:lnTo>
                    <a:pt x="654" y="177"/>
                  </a:lnTo>
                  <a:close/>
                  <a:moveTo>
                    <a:pt x="645" y="156"/>
                  </a:moveTo>
                  <a:cubicBezTo>
                    <a:pt x="645" y="163"/>
                    <a:pt x="646" y="165"/>
                    <a:pt x="660" y="165"/>
                  </a:cubicBezTo>
                  <a:cubicBezTo>
                    <a:pt x="667" y="165"/>
                    <a:pt x="673" y="164"/>
                    <a:pt x="679" y="163"/>
                  </a:cubicBezTo>
                  <a:cubicBezTo>
                    <a:pt x="690" y="162"/>
                    <a:pt x="698" y="159"/>
                    <a:pt x="700" y="156"/>
                  </a:cubicBezTo>
                  <a:cubicBezTo>
                    <a:pt x="703" y="152"/>
                    <a:pt x="704" y="148"/>
                    <a:pt x="704" y="139"/>
                  </a:cubicBezTo>
                  <a:cubicBezTo>
                    <a:pt x="704" y="117"/>
                    <a:pt x="694" y="103"/>
                    <a:pt x="679" y="103"/>
                  </a:cubicBezTo>
                  <a:cubicBezTo>
                    <a:pt x="659" y="103"/>
                    <a:pt x="645" y="128"/>
                    <a:pt x="645" y="155"/>
                  </a:cubicBezTo>
                  <a:lnTo>
                    <a:pt x="645" y="156"/>
                  </a:lnTo>
                  <a:close/>
                  <a:moveTo>
                    <a:pt x="824" y="126"/>
                  </a:moveTo>
                  <a:cubicBezTo>
                    <a:pt x="824" y="108"/>
                    <a:pt x="819" y="103"/>
                    <a:pt x="809" y="103"/>
                  </a:cubicBezTo>
                  <a:cubicBezTo>
                    <a:pt x="792" y="103"/>
                    <a:pt x="783" y="117"/>
                    <a:pt x="778" y="136"/>
                  </a:cubicBezTo>
                  <a:cubicBezTo>
                    <a:pt x="775" y="144"/>
                    <a:pt x="771" y="151"/>
                    <a:pt x="765" y="155"/>
                  </a:cubicBezTo>
                  <a:cubicBezTo>
                    <a:pt x="761" y="158"/>
                    <a:pt x="756" y="160"/>
                    <a:pt x="750" y="160"/>
                  </a:cubicBezTo>
                  <a:cubicBezTo>
                    <a:pt x="742" y="160"/>
                    <a:pt x="739" y="157"/>
                    <a:pt x="739" y="150"/>
                  </a:cubicBezTo>
                  <a:cubicBezTo>
                    <a:pt x="739" y="127"/>
                    <a:pt x="772" y="92"/>
                    <a:pt x="818" y="92"/>
                  </a:cubicBezTo>
                  <a:cubicBezTo>
                    <a:pt x="833" y="92"/>
                    <a:pt x="842" y="94"/>
                    <a:pt x="848" y="99"/>
                  </a:cubicBezTo>
                  <a:cubicBezTo>
                    <a:pt x="854" y="103"/>
                    <a:pt x="857" y="111"/>
                    <a:pt x="857" y="121"/>
                  </a:cubicBezTo>
                  <a:cubicBezTo>
                    <a:pt x="857" y="237"/>
                    <a:pt x="857" y="237"/>
                    <a:pt x="857" y="237"/>
                  </a:cubicBezTo>
                  <a:cubicBezTo>
                    <a:pt x="857" y="246"/>
                    <a:pt x="860" y="250"/>
                    <a:pt x="866" y="250"/>
                  </a:cubicBezTo>
                  <a:cubicBezTo>
                    <a:pt x="873" y="250"/>
                    <a:pt x="876" y="247"/>
                    <a:pt x="878" y="243"/>
                  </a:cubicBezTo>
                  <a:cubicBezTo>
                    <a:pt x="880" y="239"/>
                    <a:pt x="881" y="235"/>
                    <a:pt x="883" y="235"/>
                  </a:cubicBezTo>
                  <a:cubicBezTo>
                    <a:pt x="886" y="235"/>
                    <a:pt x="886" y="237"/>
                    <a:pt x="886" y="242"/>
                  </a:cubicBezTo>
                  <a:cubicBezTo>
                    <a:pt x="886" y="250"/>
                    <a:pt x="876" y="274"/>
                    <a:pt x="852" y="274"/>
                  </a:cubicBezTo>
                  <a:cubicBezTo>
                    <a:pt x="836" y="274"/>
                    <a:pt x="832" y="261"/>
                    <a:pt x="829" y="253"/>
                  </a:cubicBezTo>
                  <a:cubicBezTo>
                    <a:pt x="828" y="250"/>
                    <a:pt x="827" y="248"/>
                    <a:pt x="825" y="248"/>
                  </a:cubicBezTo>
                  <a:cubicBezTo>
                    <a:pt x="822" y="248"/>
                    <a:pt x="816" y="255"/>
                    <a:pt x="807" y="262"/>
                  </a:cubicBezTo>
                  <a:cubicBezTo>
                    <a:pt x="798" y="269"/>
                    <a:pt x="787" y="275"/>
                    <a:pt x="771" y="275"/>
                  </a:cubicBezTo>
                  <a:cubicBezTo>
                    <a:pt x="754" y="275"/>
                    <a:pt x="741" y="263"/>
                    <a:pt x="741" y="240"/>
                  </a:cubicBezTo>
                  <a:cubicBezTo>
                    <a:pt x="741" y="221"/>
                    <a:pt x="751" y="208"/>
                    <a:pt x="783" y="187"/>
                  </a:cubicBezTo>
                  <a:cubicBezTo>
                    <a:pt x="796" y="178"/>
                    <a:pt x="805" y="173"/>
                    <a:pt x="811" y="168"/>
                  </a:cubicBezTo>
                  <a:cubicBezTo>
                    <a:pt x="821" y="162"/>
                    <a:pt x="824" y="158"/>
                    <a:pt x="824" y="150"/>
                  </a:cubicBezTo>
                  <a:lnTo>
                    <a:pt x="824" y="126"/>
                  </a:lnTo>
                  <a:close/>
                  <a:moveTo>
                    <a:pt x="774" y="234"/>
                  </a:moveTo>
                  <a:cubicBezTo>
                    <a:pt x="774" y="248"/>
                    <a:pt x="782" y="256"/>
                    <a:pt x="792" y="256"/>
                  </a:cubicBezTo>
                  <a:cubicBezTo>
                    <a:pt x="800" y="256"/>
                    <a:pt x="807" y="251"/>
                    <a:pt x="815" y="244"/>
                  </a:cubicBezTo>
                  <a:cubicBezTo>
                    <a:pt x="822" y="237"/>
                    <a:pt x="824" y="232"/>
                    <a:pt x="824" y="223"/>
                  </a:cubicBezTo>
                  <a:cubicBezTo>
                    <a:pt x="824" y="180"/>
                    <a:pt x="824" y="180"/>
                    <a:pt x="824" y="180"/>
                  </a:cubicBezTo>
                  <a:cubicBezTo>
                    <a:pt x="824" y="176"/>
                    <a:pt x="823" y="175"/>
                    <a:pt x="822" y="175"/>
                  </a:cubicBezTo>
                  <a:cubicBezTo>
                    <a:pt x="820" y="175"/>
                    <a:pt x="818" y="175"/>
                    <a:pt x="813" y="179"/>
                  </a:cubicBezTo>
                  <a:cubicBezTo>
                    <a:pt x="805" y="185"/>
                    <a:pt x="797" y="191"/>
                    <a:pt x="791" y="198"/>
                  </a:cubicBezTo>
                  <a:cubicBezTo>
                    <a:pt x="781" y="209"/>
                    <a:pt x="774" y="220"/>
                    <a:pt x="774" y="234"/>
                  </a:cubicBezTo>
                  <a:close/>
                  <a:moveTo>
                    <a:pt x="899" y="38"/>
                  </a:moveTo>
                  <a:cubicBezTo>
                    <a:pt x="899" y="30"/>
                    <a:pt x="897" y="28"/>
                    <a:pt x="888" y="27"/>
                  </a:cubicBezTo>
                  <a:cubicBezTo>
                    <a:pt x="881" y="25"/>
                    <a:pt x="880" y="25"/>
                    <a:pt x="880" y="21"/>
                  </a:cubicBezTo>
                  <a:cubicBezTo>
                    <a:pt x="880" y="18"/>
                    <a:pt x="881" y="17"/>
                    <a:pt x="886" y="15"/>
                  </a:cubicBezTo>
                  <a:cubicBezTo>
                    <a:pt x="902" y="10"/>
                    <a:pt x="912" y="7"/>
                    <a:pt x="919" y="3"/>
                  </a:cubicBezTo>
                  <a:cubicBezTo>
                    <a:pt x="924" y="1"/>
                    <a:pt x="926" y="0"/>
                    <a:pt x="928" y="0"/>
                  </a:cubicBezTo>
                  <a:cubicBezTo>
                    <a:pt x="931" y="0"/>
                    <a:pt x="931" y="2"/>
                    <a:pt x="931" y="7"/>
                  </a:cubicBezTo>
                  <a:cubicBezTo>
                    <a:pt x="931" y="248"/>
                    <a:pt x="931" y="248"/>
                    <a:pt x="931" y="248"/>
                  </a:cubicBezTo>
                  <a:cubicBezTo>
                    <a:pt x="931" y="257"/>
                    <a:pt x="935" y="258"/>
                    <a:pt x="947" y="261"/>
                  </a:cubicBezTo>
                  <a:cubicBezTo>
                    <a:pt x="951" y="262"/>
                    <a:pt x="954" y="263"/>
                    <a:pt x="954" y="267"/>
                  </a:cubicBezTo>
                  <a:cubicBezTo>
                    <a:pt x="954" y="270"/>
                    <a:pt x="952" y="272"/>
                    <a:pt x="949" y="272"/>
                  </a:cubicBezTo>
                  <a:cubicBezTo>
                    <a:pt x="945" y="272"/>
                    <a:pt x="941" y="270"/>
                    <a:pt x="915" y="270"/>
                  </a:cubicBezTo>
                  <a:cubicBezTo>
                    <a:pt x="892" y="270"/>
                    <a:pt x="888" y="272"/>
                    <a:pt x="883" y="272"/>
                  </a:cubicBezTo>
                  <a:cubicBezTo>
                    <a:pt x="881" y="272"/>
                    <a:pt x="877" y="271"/>
                    <a:pt x="877" y="267"/>
                  </a:cubicBezTo>
                  <a:cubicBezTo>
                    <a:pt x="877" y="264"/>
                    <a:pt x="881" y="262"/>
                    <a:pt x="884" y="261"/>
                  </a:cubicBezTo>
                  <a:cubicBezTo>
                    <a:pt x="897" y="259"/>
                    <a:pt x="899" y="255"/>
                    <a:pt x="899" y="245"/>
                  </a:cubicBezTo>
                  <a:lnTo>
                    <a:pt x="899" y="38"/>
                  </a:lnTo>
                  <a:close/>
                  <a:moveTo>
                    <a:pt x="994" y="237"/>
                  </a:moveTo>
                  <a:cubicBezTo>
                    <a:pt x="994" y="252"/>
                    <a:pt x="999" y="255"/>
                    <a:pt x="1006" y="255"/>
                  </a:cubicBezTo>
                  <a:cubicBezTo>
                    <a:pt x="1013" y="255"/>
                    <a:pt x="1017" y="249"/>
                    <a:pt x="1020" y="244"/>
                  </a:cubicBezTo>
                  <a:cubicBezTo>
                    <a:pt x="1024" y="239"/>
                    <a:pt x="1025" y="234"/>
                    <a:pt x="1029" y="234"/>
                  </a:cubicBezTo>
                  <a:cubicBezTo>
                    <a:pt x="1031" y="234"/>
                    <a:pt x="1033" y="235"/>
                    <a:pt x="1033" y="238"/>
                  </a:cubicBezTo>
                  <a:cubicBezTo>
                    <a:pt x="1033" y="243"/>
                    <a:pt x="1025" y="275"/>
                    <a:pt x="994" y="275"/>
                  </a:cubicBezTo>
                  <a:cubicBezTo>
                    <a:pt x="984" y="275"/>
                    <a:pt x="976" y="272"/>
                    <a:pt x="971" y="266"/>
                  </a:cubicBezTo>
                  <a:cubicBezTo>
                    <a:pt x="965" y="261"/>
                    <a:pt x="962" y="252"/>
                    <a:pt x="962" y="239"/>
                  </a:cubicBezTo>
                  <a:cubicBezTo>
                    <a:pt x="962" y="116"/>
                    <a:pt x="962" y="116"/>
                    <a:pt x="962" y="116"/>
                  </a:cubicBezTo>
                  <a:cubicBezTo>
                    <a:pt x="962" y="113"/>
                    <a:pt x="960" y="111"/>
                    <a:pt x="958" y="110"/>
                  </a:cubicBezTo>
                  <a:cubicBezTo>
                    <a:pt x="956" y="110"/>
                    <a:pt x="952" y="110"/>
                    <a:pt x="949" y="110"/>
                  </a:cubicBezTo>
                  <a:cubicBezTo>
                    <a:pt x="946" y="109"/>
                    <a:pt x="943" y="109"/>
                    <a:pt x="943" y="105"/>
                  </a:cubicBezTo>
                  <a:cubicBezTo>
                    <a:pt x="943" y="103"/>
                    <a:pt x="945" y="100"/>
                    <a:pt x="950" y="95"/>
                  </a:cubicBezTo>
                  <a:cubicBezTo>
                    <a:pt x="961" y="85"/>
                    <a:pt x="970" y="75"/>
                    <a:pt x="983" y="52"/>
                  </a:cubicBezTo>
                  <a:cubicBezTo>
                    <a:pt x="987" y="45"/>
                    <a:pt x="988" y="43"/>
                    <a:pt x="991" y="43"/>
                  </a:cubicBezTo>
                  <a:cubicBezTo>
                    <a:pt x="993" y="43"/>
                    <a:pt x="994" y="43"/>
                    <a:pt x="994" y="51"/>
                  </a:cubicBezTo>
                  <a:cubicBezTo>
                    <a:pt x="994" y="88"/>
                    <a:pt x="994" y="88"/>
                    <a:pt x="994" y="88"/>
                  </a:cubicBezTo>
                  <a:cubicBezTo>
                    <a:pt x="994" y="94"/>
                    <a:pt x="996" y="97"/>
                    <a:pt x="1002" y="97"/>
                  </a:cubicBezTo>
                  <a:cubicBezTo>
                    <a:pt x="1019" y="97"/>
                    <a:pt x="1019" y="97"/>
                    <a:pt x="1019" y="97"/>
                  </a:cubicBezTo>
                  <a:cubicBezTo>
                    <a:pt x="1026" y="97"/>
                    <a:pt x="1028" y="98"/>
                    <a:pt x="1028" y="103"/>
                  </a:cubicBezTo>
                  <a:cubicBezTo>
                    <a:pt x="1028" y="109"/>
                    <a:pt x="1026" y="111"/>
                    <a:pt x="1019" y="111"/>
                  </a:cubicBezTo>
                  <a:cubicBezTo>
                    <a:pt x="1001" y="111"/>
                    <a:pt x="1001" y="111"/>
                    <a:pt x="1001" y="111"/>
                  </a:cubicBezTo>
                  <a:cubicBezTo>
                    <a:pt x="996" y="111"/>
                    <a:pt x="994" y="113"/>
                    <a:pt x="994" y="119"/>
                  </a:cubicBezTo>
                  <a:lnTo>
                    <a:pt x="994" y="237"/>
                  </a:lnTo>
                  <a:close/>
                  <a:moveTo>
                    <a:pt x="1050" y="38"/>
                  </a:moveTo>
                  <a:cubicBezTo>
                    <a:pt x="1050" y="30"/>
                    <a:pt x="1048" y="28"/>
                    <a:pt x="1039" y="27"/>
                  </a:cubicBezTo>
                  <a:cubicBezTo>
                    <a:pt x="1032" y="25"/>
                    <a:pt x="1030" y="25"/>
                    <a:pt x="1030" y="21"/>
                  </a:cubicBezTo>
                  <a:cubicBezTo>
                    <a:pt x="1030" y="17"/>
                    <a:pt x="1033" y="17"/>
                    <a:pt x="1041" y="15"/>
                  </a:cubicBezTo>
                  <a:cubicBezTo>
                    <a:pt x="1057" y="9"/>
                    <a:pt x="1065" y="5"/>
                    <a:pt x="1071" y="3"/>
                  </a:cubicBezTo>
                  <a:cubicBezTo>
                    <a:pt x="1076" y="1"/>
                    <a:pt x="1077" y="0"/>
                    <a:pt x="1080" y="0"/>
                  </a:cubicBezTo>
                  <a:cubicBezTo>
                    <a:pt x="1081" y="0"/>
                    <a:pt x="1082" y="1"/>
                    <a:pt x="1082" y="7"/>
                  </a:cubicBezTo>
                  <a:cubicBezTo>
                    <a:pt x="1082" y="116"/>
                    <a:pt x="1082" y="116"/>
                    <a:pt x="1082" y="116"/>
                  </a:cubicBezTo>
                  <a:cubicBezTo>
                    <a:pt x="1082" y="118"/>
                    <a:pt x="1083" y="119"/>
                    <a:pt x="1084" y="119"/>
                  </a:cubicBezTo>
                  <a:cubicBezTo>
                    <a:pt x="1086" y="119"/>
                    <a:pt x="1087" y="118"/>
                    <a:pt x="1089" y="117"/>
                  </a:cubicBezTo>
                  <a:cubicBezTo>
                    <a:pt x="1097" y="109"/>
                    <a:pt x="1112" y="94"/>
                    <a:pt x="1134" y="94"/>
                  </a:cubicBezTo>
                  <a:cubicBezTo>
                    <a:pt x="1158" y="94"/>
                    <a:pt x="1177" y="110"/>
                    <a:pt x="1178" y="140"/>
                  </a:cubicBezTo>
                  <a:cubicBezTo>
                    <a:pt x="1178" y="245"/>
                    <a:pt x="1178" y="245"/>
                    <a:pt x="1178" y="245"/>
                  </a:cubicBezTo>
                  <a:cubicBezTo>
                    <a:pt x="1178" y="257"/>
                    <a:pt x="1183" y="261"/>
                    <a:pt x="1190" y="262"/>
                  </a:cubicBezTo>
                  <a:cubicBezTo>
                    <a:pt x="1197" y="263"/>
                    <a:pt x="1199" y="264"/>
                    <a:pt x="1199" y="267"/>
                  </a:cubicBezTo>
                  <a:cubicBezTo>
                    <a:pt x="1199" y="271"/>
                    <a:pt x="1196" y="272"/>
                    <a:pt x="1193" y="272"/>
                  </a:cubicBezTo>
                  <a:cubicBezTo>
                    <a:pt x="1191" y="272"/>
                    <a:pt x="1181" y="270"/>
                    <a:pt x="1163" y="270"/>
                  </a:cubicBezTo>
                  <a:cubicBezTo>
                    <a:pt x="1143" y="270"/>
                    <a:pt x="1138" y="272"/>
                    <a:pt x="1134" y="272"/>
                  </a:cubicBezTo>
                  <a:cubicBezTo>
                    <a:pt x="1130" y="272"/>
                    <a:pt x="1127" y="271"/>
                    <a:pt x="1127" y="267"/>
                  </a:cubicBezTo>
                  <a:cubicBezTo>
                    <a:pt x="1127" y="264"/>
                    <a:pt x="1130" y="263"/>
                    <a:pt x="1133" y="262"/>
                  </a:cubicBezTo>
                  <a:cubicBezTo>
                    <a:pt x="1142" y="260"/>
                    <a:pt x="1146" y="258"/>
                    <a:pt x="1146" y="249"/>
                  </a:cubicBezTo>
                  <a:cubicBezTo>
                    <a:pt x="1146" y="144"/>
                    <a:pt x="1146" y="144"/>
                    <a:pt x="1146" y="144"/>
                  </a:cubicBezTo>
                  <a:cubicBezTo>
                    <a:pt x="1146" y="135"/>
                    <a:pt x="1144" y="128"/>
                    <a:pt x="1140" y="123"/>
                  </a:cubicBezTo>
                  <a:cubicBezTo>
                    <a:pt x="1135" y="117"/>
                    <a:pt x="1127" y="114"/>
                    <a:pt x="1118" y="114"/>
                  </a:cubicBezTo>
                  <a:cubicBezTo>
                    <a:pt x="1109" y="114"/>
                    <a:pt x="1100" y="118"/>
                    <a:pt x="1093" y="123"/>
                  </a:cubicBezTo>
                  <a:cubicBezTo>
                    <a:pt x="1086" y="129"/>
                    <a:pt x="1082" y="137"/>
                    <a:pt x="1082" y="145"/>
                  </a:cubicBezTo>
                  <a:cubicBezTo>
                    <a:pt x="1082" y="247"/>
                    <a:pt x="1082" y="247"/>
                    <a:pt x="1082" y="247"/>
                  </a:cubicBezTo>
                  <a:cubicBezTo>
                    <a:pt x="1082" y="256"/>
                    <a:pt x="1086" y="260"/>
                    <a:pt x="1097" y="262"/>
                  </a:cubicBezTo>
                  <a:cubicBezTo>
                    <a:pt x="1103" y="263"/>
                    <a:pt x="1104" y="265"/>
                    <a:pt x="1104" y="267"/>
                  </a:cubicBezTo>
                  <a:cubicBezTo>
                    <a:pt x="1104" y="271"/>
                    <a:pt x="1101" y="272"/>
                    <a:pt x="1098" y="272"/>
                  </a:cubicBezTo>
                  <a:cubicBezTo>
                    <a:pt x="1095" y="272"/>
                    <a:pt x="1091" y="270"/>
                    <a:pt x="1065" y="270"/>
                  </a:cubicBezTo>
                  <a:cubicBezTo>
                    <a:pt x="1045" y="270"/>
                    <a:pt x="1041" y="272"/>
                    <a:pt x="1035" y="272"/>
                  </a:cubicBezTo>
                  <a:cubicBezTo>
                    <a:pt x="1032" y="272"/>
                    <a:pt x="1030" y="270"/>
                    <a:pt x="1030" y="267"/>
                  </a:cubicBezTo>
                  <a:cubicBezTo>
                    <a:pt x="1030" y="264"/>
                    <a:pt x="1032" y="262"/>
                    <a:pt x="1036" y="261"/>
                  </a:cubicBezTo>
                  <a:cubicBezTo>
                    <a:pt x="1047" y="260"/>
                    <a:pt x="1050" y="256"/>
                    <a:pt x="1050" y="242"/>
                  </a:cubicBezTo>
                  <a:lnTo>
                    <a:pt x="1050" y="38"/>
                  </a:lnTo>
                  <a:close/>
                  <a:moveTo>
                    <a:pt x="0" y="347"/>
                  </a:moveTo>
                  <a:cubicBezTo>
                    <a:pt x="13" y="347"/>
                    <a:pt x="13" y="347"/>
                    <a:pt x="13" y="347"/>
                  </a:cubicBezTo>
                  <a:cubicBezTo>
                    <a:pt x="13" y="384"/>
                    <a:pt x="13" y="384"/>
                    <a:pt x="13" y="384"/>
                  </a:cubicBezTo>
                  <a:cubicBezTo>
                    <a:pt x="13" y="389"/>
                    <a:pt x="15" y="392"/>
                    <a:pt x="20" y="392"/>
                  </a:cubicBezTo>
                  <a:cubicBezTo>
                    <a:pt x="25" y="392"/>
                    <a:pt x="27" y="389"/>
                    <a:pt x="27" y="384"/>
                  </a:cubicBezTo>
                  <a:cubicBezTo>
                    <a:pt x="27" y="347"/>
                    <a:pt x="27" y="347"/>
                    <a:pt x="27" y="347"/>
                  </a:cubicBezTo>
                  <a:cubicBezTo>
                    <a:pt x="40" y="347"/>
                    <a:pt x="40" y="347"/>
                    <a:pt x="40" y="347"/>
                  </a:cubicBezTo>
                  <a:cubicBezTo>
                    <a:pt x="40" y="382"/>
                    <a:pt x="40" y="382"/>
                    <a:pt x="40" y="382"/>
                  </a:cubicBezTo>
                  <a:cubicBezTo>
                    <a:pt x="40" y="395"/>
                    <a:pt x="32" y="402"/>
                    <a:pt x="20" y="402"/>
                  </a:cubicBezTo>
                  <a:cubicBezTo>
                    <a:pt x="8" y="402"/>
                    <a:pt x="0" y="395"/>
                    <a:pt x="0" y="382"/>
                  </a:cubicBezTo>
                  <a:lnTo>
                    <a:pt x="0" y="347"/>
                  </a:lnTo>
                  <a:close/>
                  <a:moveTo>
                    <a:pt x="44" y="347"/>
                  </a:moveTo>
                  <a:cubicBezTo>
                    <a:pt x="59" y="347"/>
                    <a:pt x="59" y="347"/>
                    <a:pt x="59" y="347"/>
                  </a:cubicBezTo>
                  <a:cubicBezTo>
                    <a:pt x="75" y="385"/>
                    <a:pt x="75" y="385"/>
                    <a:pt x="75" y="385"/>
                  </a:cubicBezTo>
                  <a:cubicBezTo>
                    <a:pt x="75" y="385"/>
                    <a:pt x="75" y="385"/>
                    <a:pt x="75" y="385"/>
                  </a:cubicBezTo>
                  <a:cubicBezTo>
                    <a:pt x="75" y="347"/>
                    <a:pt x="75" y="347"/>
                    <a:pt x="75" y="347"/>
                  </a:cubicBezTo>
                  <a:cubicBezTo>
                    <a:pt x="86" y="347"/>
                    <a:pt x="86" y="347"/>
                    <a:pt x="86" y="347"/>
                  </a:cubicBezTo>
                  <a:cubicBezTo>
                    <a:pt x="86" y="401"/>
                    <a:pt x="86" y="401"/>
                    <a:pt x="86" y="401"/>
                  </a:cubicBezTo>
                  <a:cubicBezTo>
                    <a:pt x="71" y="401"/>
                    <a:pt x="71" y="401"/>
                    <a:pt x="71" y="401"/>
                  </a:cubicBezTo>
                  <a:cubicBezTo>
                    <a:pt x="56" y="362"/>
                    <a:pt x="56" y="362"/>
                    <a:pt x="56" y="362"/>
                  </a:cubicBezTo>
                  <a:cubicBezTo>
                    <a:pt x="55" y="362"/>
                    <a:pt x="55" y="362"/>
                    <a:pt x="55" y="362"/>
                  </a:cubicBezTo>
                  <a:cubicBezTo>
                    <a:pt x="55" y="401"/>
                    <a:pt x="55" y="401"/>
                    <a:pt x="55" y="401"/>
                  </a:cubicBezTo>
                  <a:cubicBezTo>
                    <a:pt x="44" y="401"/>
                    <a:pt x="44" y="401"/>
                    <a:pt x="44" y="401"/>
                  </a:cubicBezTo>
                  <a:lnTo>
                    <a:pt x="44" y="347"/>
                  </a:lnTo>
                  <a:close/>
                  <a:moveTo>
                    <a:pt x="91" y="347"/>
                  </a:moveTo>
                  <a:cubicBezTo>
                    <a:pt x="104" y="347"/>
                    <a:pt x="104" y="347"/>
                    <a:pt x="104" y="347"/>
                  </a:cubicBezTo>
                  <a:cubicBezTo>
                    <a:pt x="104" y="401"/>
                    <a:pt x="104" y="401"/>
                    <a:pt x="104" y="401"/>
                  </a:cubicBezTo>
                  <a:cubicBezTo>
                    <a:pt x="91" y="401"/>
                    <a:pt x="91" y="401"/>
                    <a:pt x="91" y="401"/>
                  </a:cubicBezTo>
                  <a:lnTo>
                    <a:pt x="91" y="347"/>
                  </a:lnTo>
                  <a:close/>
                  <a:moveTo>
                    <a:pt x="106" y="347"/>
                  </a:moveTo>
                  <a:cubicBezTo>
                    <a:pt x="119" y="347"/>
                    <a:pt x="119" y="347"/>
                    <a:pt x="119" y="347"/>
                  </a:cubicBezTo>
                  <a:cubicBezTo>
                    <a:pt x="129" y="387"/>
                    <a:pt x="129" y="387"/>
                    <a:pt x="129" y="387"/>
                  </a:cubicBezTo>
                  <a:cubicBezTo>
                    <a:pt x="129" y="387"/>
                    <a:pt x="129" y="387"/>
                    <a:pt x="129" y="387"/>
                  </a:cubicBezTo>
                  <a:cubicBezTo>
                    <a:pt x="139" y="347"/>
                    <a:pt x="139" y="347"/>
                    <a:pt x="139" y="347"/>
                  </a:cubicBezTo>
                  <a:cubicBezTo>
                    <a:pt x="152" y="347"/>
                    <a:pt x="152" y="347"/>
                    <a:pt x="152" y="347"/>
                  </a:cubicBezTo>
                  <a:cubicBezTo>
                    <a:pt x="136" y="401"/>
                    <a:pt x="136" y="401"/>
                    <a:pt x="136" y="401"/>
                  </a:cubicBezTo>
                  <a:cubicBezTo>
                    <a:pt x="122" y="401"/>
                    <a:pt x="122" y="401"/>
                    <a:pt x="122" y="401"/>
                  </a:cubicBezTo>
                  <a:lnTo>
                    <a:pt x="106" y="347"/>
                  </a:lnTo>
                  <a:close/>
                  <a:moveTo>
                    <a:pt x="154" y="347"/>
                  </a:moveTo>
                  <a:cubicBezTo>
                    <a:pt x="185" y="347"/>
                    <a:pt x="185" y="347"/>
                    <a:pt x="185" y="347"/>
                  </a:cubicBezTo>
                  <a:cubicBezTo>
                    <a:pt x="185" y="356"/>
                    <a:pt x="185" y="356"/>
                    <a:pt x="185" y="356"/>
                  </a:cubicBezTo>
                  <a:cubicBezTo>
                    <a:pt x="166" y="356"/>
                    <a:pt x="166" y="356"/>
                    <a:pt x="166" y="356"/>
                  </a:cubicBezTo>
                  <a:cubicBezTo>
                    <a:pt x="166" y="369"/>
                    <a:pt x="166" y="369"/>
                    <a:pt x="166" y="369"/>
                  </a:cubicBezTo>
                  <a:cubicBezTo>
                    <a:pt x="185" y="369"/>
                    <a:pt x="185" y="369"/>
                    <a:pt x="185" y="369"/>
                  </a:cubicBezTo>
                  <a:cubicBezTo>
                    <a:pt x="185" y="378"/>
                    <a:pt x="185" y="378"/>
                    <a:pt x="185" y="378"/>
                  </a:cubicBezTo>
                  <a:cubicBezTo>
                    <a:pt x="166" y="378"/>
                    <a:pt x="166" y="378"/>
                    <a:pt x="166" y="378"/>
                  </a:cubicBezTo>
                  <a:cubicBezTo>
                    <a:pt x="166" y="392"/>
                    <a:pt x="166" y="392"/>
                    <a:pt x="166" y="392"/>
                  </a:cubicBezTo>
                  <a:cubicBezTo>
                    <a:pt x="186" y="392"/>
                    <a:pt x="186" y="392"/>
                    <a:pt x="186" y="392"/>
                  </a:cubicBezTo>
                  <a:cubicBezTo>
                    <a:pt x="186" y="401"/>
                    <a:pt x="186" y="401"/>
                    <a:pt x="186" y="401"/>
                  </a:cubicBezTo>
                  <a:cubicBezTo>
                    <a:pt x="154" y="401"/>
                    <a:pt x="154" y="401"/>
                    <a:pt x="154" y="401"/>
                  </a:cubicBezTo>
                  <a:lnTo>
                    <a:pt x="154" y="347"/>
                  </a:lnTo>
                  <a:close/>
                  <a:moveTo>
                    <a:pt x="189" y="347"/>
                  </a:moveTo>
                  <a:cubicBezTo>
                    <a:pt x="209" y="347"/>
                    <a:pt x="209" y="347"/>
                    <a:pt x="209" y="347"/>
                  </a:cubicBezTo>
                  <a:cubicBezTo>
                    <a:pt x="218" y="347"/>
                    <a:pt x="226" y="351"/>
                    <a:pt x="226" y="361"/>
                  </a:cubicBezTo>
                  <a:cubicBezTo>
                    <a:pt x="226" y="363"/>
                    <a:pt x="225" y="372"/>
                    <a:pt x="215" y="374"/>
                  </a:cubicBezTo>
                  <a:cubicBezTo>
                    <a:pt x="215" y="374"/>
                    <a:pt x="215" y="374"/>
                    <a:pt x="215" y="374"/>
                  </a:cubicBezTo>
                  <a:cubicBezTo>
                    <a:pt x="219" y="375"/>
                    <a:pt x="220" y="377"/>
                    <a:pt x="222" y="383"/>
                  </a:cubicBezTo>
                  <a:cubicBezTo>
                    <a:pt x="228" y="401"/>
                    <a:pt x="228" y="401"/>
                    <a:pt x="228" y="401"/>
                  </a:cubicBezTo>
                  <a:cubicBezTo>
                    <a:pt x="215" y="401"/>
                    <a:pt x="215" y="401"/>
                    <a:pt x="215" y="401"/>
                  </a:cubicBezTo>
                  <a:cubicBezTo>
                    <a:pt x="210" y="387"/>
                    <a:pt x="210" y="387"/>
                    <a:pt x="210" y="387"/>
                  </a:cubicBezTo>
                  <a:cubicBezTo>
                    <a:pt x="208" y="379"/>
                    <a:pt x="207" y="379"/>
                    <a:pt x="202" y="379"/>
                  </a:cubicBezTo>
                  <a:cubicBezTo>
                    <a:pt x="202" y="401"/>
                    <a:pt x="202" y="401"/>
                    <a:pt x="202" y="401"/>
                  </a:cubicBezTo>
                  <a:cubicBezTo>
                    <a:pt x="189" y="401"/>
                    <a:pt x="189" y="401"/>
                    <a:pt x="189" y="401"/>
                  </a:cubicBezTo>
                  <a:lnTo>
                    <a:pt x="189" y="347"/>
                  </a:lnTo>
                  <a:close/>
                  <a:moveTo>
                    <a:pt x="201" y="370"/>
                  </a:moveTo>
                  <a:cubicBezTo>
                    <a:pt x="205" y="370"/>
                    <a:pt x="205" y="370"/>
                    <a:pt x="205" y="370"/>
                  </a:cubicBezTo>
                  <a:cubicBezTo>
                    <a:pt x="210" y="370"/>
                    <a:pt x="213" y="367"/>
                    <a:pt x="213" y="363"/>
                  </a:cubicBezTo>
                  <a:cubicBezTo>
                    <a:pt x="213" y="361"/>
                    <a:pt x="212" y="356"/>
                    <a:pt x="205" y="356"/>
                  </a:cubicBezTo>
                  <a:cubicBezTo>
                    <a:pt x="201" y="356"/>
                    <a:pt x="201" y="356"/>
                    <a:pt x="201" y="356"/>
                  </a:cubicBezTo>
                  <a:lnTo>
                    <a:pt x="201" y="370"/>
                  </a:lnTo>
                  <a:close/>
                  <a:moveTo>
                    <a:pt x="259" y="358"/>
                  </a:moveTo>
                  <a:cubicBezTo>
                    <a:pt x="256" y="356"/>
                    <a:pt x="252" y="355"/>
                    <a:pt x="249" y="355"/>
                  </a:cubicBezTo>
                  <a:cubicBezTo>
                    <a:pt x="245" y="355"/>
                    <a:pt x="241" y="357"/>
                    <a:pt x="241" y="361"/>
                  </a:cubicBezTo>
                  <a:cubicBezTo>
                    <a:pt x="241" y="371"/>
                    <a:pt x="263" y="366"/>
                    <a:pt x="263" y="386"/>
                  </a:cubicBezTo>
                  <a:cubicBezTo>
                    <a:pt x="263" y="396"/>
                    <a:pt x="255" y="402"/>
                    <a:pt x="244" y="402"/>
                  </a:cubicBezTo>
                  <a:cubicBezTo>
                    <a:pt x="237" y="402"/>
                    <a:pt x="232" y="401"/>
                    <a:pt x="229" y="400"/>
                  </a:cubicBezTo>
                  <a:cubicBezTo>
                    <a:pt x="230" y="389"/>
                    <a:pt x="230" y="389"/>
                    <a:pt x="230" y="389"/>
                  </a:cubicBezTo>
                  <a:cubicBezTo>
                    <a:pt x="234" y="391"/>
                    <a:pt x="237" y="393"/>
                    <a:pt x="242" y="393"/>
                  </a:cubicBezTo>
                  <a:cubicBezTo>
                    <a:pt x="246" y="393"/>
                    <a:pt x="250" y="391"/>
                    <a:pt x="250" y="386"/>
                  </a:cubicBezTo>
                  <a:cubicBezTo>
                    <a:pt x="250" y="376"/>
                    <a:pt x="228" y="381"/>
                    <a:pt x="228" y="361"/>
                  </a:cubicBezTo>
                  <a:cubicBezTo>
                    <a:pt x="228" y="360"/>
                    <a:pt x="229" y="346"/>
                    <a:pt x="247" y="346"/>
                  </a:cubicBezTo>
                  <a:cubicBezTo>
                    <a:pt x="252" y="346"/>
                    <a:pt x="255" y="347"/>
                    <a:pt x="260" y="348"/>
                  </a:cubicBezTo>
                  <a:lnTo>
                    <a:pt x="259" y="358"/>
                  </a:lnTo>
                  <a:close/>
                  <a:moveTo>
                    <a:pt x="266" y="347"/>
                  </a:moveTo>
                  <a:cubicBezTo>
                    <a:pt x="279" y="347"/>
                    <a:pt x="279" y="347"/>
                    <a:pt x="279" y="347"/>
                  </a:cubicBezTo>
                  <a:cubicBezTo>
                    <a:pt x="279" y="401"/>
                    <a:pt x="279" y="401"/>
                    <a:pt x="279" y="401"/>
                  </a:cubicBezTo>
                  <a:cubicBezTo>
                    <a:pt x="266" y="401"/>
                    <a:pt x="266" y="401"/>
                    <a:pt x="266" y="401"/>
                  </a:cubicBezTo>
                  <a:lnTo>
                    <a:pt x="266" y="347"/>
                  </a:lnTo>
                  <a:close/>
                  <a:moveTo>
                    <a:pt x="293" y="357"/>
                  </a:moveTo>
                  <a:cubicBezTo>
                    <a:pt x="282" y="357"/>
                    <a:pt x="282" y="357"/>
                    <a:pt x="282" y="357"/>
                  </a:cubicBezTo>
                  <a:cubicBezTo>
                    <a:pt x="282" y="347"/>
                    <a:pt x="282" y="347"/>
                    <a:pt x="282" y="347"/>
                  </a:cubicBezTo>
                  <a:cubicBezTo>
                    <a:pt x="318" y="347"/>
                    <a:pt x="318" y="347"/>
                    <a:pt x="318" y="347"/>
                  </a:cubicBezTo>
                  <a:cubicBezTo>
                    <a:pt x="318" y="357"/>
                    <a:pt x="318" y="357"/>
                    <a:pt x="318" y="357"/>
                  </a:cubicBezTo>
                  <a:cubicBezTo>
                    <a:pt x="306" y="357"/>
                    <a:pt x="306" y="357"/>
                    <a:pt x="306" y="357"/>
                  </a:cubicBezTo>
                  <a:cubicBezTo>
                    <a:pt x="306" y="401"/>
                    <a:pt x="306" y="401"/>
                    <a:pt x="306" y="401"/>
                  </a:cubicBezTo>
                  <a:cubicBezTo>
                    <a:pt x="293" y="401"/>
                    <a:pt x="293" y="401"/>
                    <a:pt x="293" y="401"/>
                  </a:cubicBezTo>
                  <a:lnTo>
                    <a:pt x="293" y="357"/>
                  </a:lnTo>
                  <a:close/>
                  <a:moveTo>
                    <a:pt x="332" y="380"/>
                  </a:moveTo>
                  <a:cubicBezTo>
                    <a:pt x="316" y="347"/>
                    <a:pt x="316" y="347"/>
                    <a:pt x="316" y="347"/>
                  </a:cubicBezTo>
                  <a:cubicBezTo>
                    <a:pt x="330" y="347"/>
                    <a:pt x="330" y="347"/>
                    <a:pt x="330" y="347"/>
                  </a:cubicBezTo>
                  <a:cubicBezTo>
                    <a:pt x="339" y="368"/>
                    <a:pt x="339" y="368"/>
                    <a:pt x="339" y="368"/>
                  </a:cubicBezTo>
                  <a:cubicBezTo>
                    <a:pt x="347" y="347"/>
                    <a:pt x="347" y="347"/>
                    <a:pt x="347" y="347"/>
                  </a:cubicBezTo>
                  <a:cubicBezTo>
                    <a:pt x="361" y="347"/>
                    <a:pt x="361" y="347"/>
                    <a:pt x="361" y="347"/>
                  </a:cubicBezTo>
                  <a:cubicBezTo>
                    <a:pt x="345" y="381"/>
                    <a:pt x="345" y="381"/>
                    <a:pt x="345" y="381"/>
                  </a:cubicBezTo>
                  <a:cubicBezTo>
                    <a:pt x="345" y="401"/>
                    <a:pt x="345" y="401"/>
                    <a:pt x="345" y="401"/>
                  </a:cubicBezTo>
                  <a:cubicBezTo>
                    <a:pt x="332" y="401"/>
                    <a:pt x="332" y="401"/>
                    <a:pt x="332" y="401"/>
                  </a:cubicBezTo>
                  <a:lnTo>
                    <a:pt x="332" y="380"/>
                  </a:lnTo>
                  <a:close/>
                  <a:moveTo>
                    <a:pt x="398" y="346"/>
                  </a:moveTo>
                  <a:cubicBezTo>
                    <a:pt x="413" y="346"/>
                    <a:pt x="421" y="358"/>
                    <a:pt x="421" y="374"/>
                  </a:cubicBezTo>
                  <a:cubicBezTo>
                    <a:pt x="421" y="390"/>
                    <a:pt x="413" y="402"/>
                    <a:pt x="398" y="402"/>
                  </a:cubicBezTo>
                  <a:cubicBezTo>
                    <a:pt x="382" y="402"/>
                    <a:pt x="375" y="390"/>
                    <a:pt x="375" y="374"/>
                  </a:cubicBezTo>
                  <a:cubicBezTo>
                    <a:pt x="375" y="358"/>
                    <a:pt x="382" y="346"/>
                    <a:pt x="398" y="346"/>
                  </a:cubicBezTo>
                  <a:close/>
                  <a:moveTo>
                    <a:pt x="398" y="393"/>
                  </a:moveTo>
                  <a:cubicBezTo>
                    <a:pt x="405" y="393"/>
                    <a:pt x="408" y="385"/>
                    <a:pt x="408" y="374"/>
                  </a:cubicBezTo>
                  <a:cubicBezTo>
                    <a:pt x="408" y="364"/>
                    <a:pt x="405" y="355"/>
                    <a:pt x="398" y="355"/>
                  </a:cubicBezTo>
                  <a:cubicBezTo>
                    <a:pt x="390" y="355"/>
                    <a:pt x="388" y="364"/>
                    <a:pt x="388" y="374"/>
                  </a:cubicBezTo>
                  <a:cubicBezTo>
                    <a:pt x="388" y="385"/>
                    <a:pt x="390" y="393"/>
                    <a:pt x="398" y="393"/>
                  </a:cubicBezTo>
                  <a:close/>
                  <a:moveTo>
                    <a:pt x="424" y="347"/>
                  </a:moveTo>
                  <a:cubicBezTo>
                    <a:pt x="454" y="347"/>
                    <a:pt x="454" y="347"/>
                    <a:pt x="454" y="347"/>
                  </a:cubicBezTo>
                  <a:cubicBezTo>
                    <a:pt x="454" y="356"/>
                    <a:pt x="454" y="356"/>
                    <a:pt x="454" y="356"/>
                  </a:cubicBezTo>
                  <a:cubicBezTo>
                    <a:pt x="436" y="356"/>
                    <a:pt x="436" y="356"/>
                    <a:pt x="436" y="356"/>
                  </a:cubicBezTo>
                  <a:cubicBezTo>
                    <a:pt x="436" y="369"/>
                    <a:pt x="436" y="369"/>
                    <a:pt x="436" y="369"/>
                  </a:cubicBezTo>
                  <a:cubicBezTo>
                    <a:pt x="454" y="369"/>
                    <a:pt x="454" y="369"/>
                    <a:pt x="454" y="369"/>
                  </a:cubicBezTo>
                  <a:cubicBezTo>
                    <a:pt x="454" y="379"/>
                    <a:pt x="454" y="379"/>
                    <a:pt x="454" y="379"/>
                  </a:cubicBezTo>
                  <a:cubicBezTo>
                    <a:pt x="436" y="379"/>
                    <a:pt x="436" y="379"/>
                    <a:pt x="436" y="379"/>
                  </a:cubicBezTo>
                  <a:cubicBezTo>
                    <a:pt x="436" y="401"/>
                    <a:pt x="436" y="401"/>
                    <a:pt x="436" y="401"/>
                  </a:cubicBezTo>
                  <a:cubicBezTo>
                    <a:pt x="424" y="401"/>
                    <a:pt x="424" y="401"/>
                    <a:pt x="424" y="401"/>
                  </a:cubicBezTo>
                  <a:lnTo>
                    <a:pt x="424" y="347"/>
                  </a:lnTo>
                  <a:close/>
                  <a:moveTo>
                    <a:pt x="519" y="358"/>
                  </a:moveTo>
                  <a:cubicBezTo>
                    <a:pt x="518" y="358"/>
                    <a:pt x="518" y="358"/>
                    <a:pt x="518" y="358"/>
                  </a:cubicBezTo>
                  <a:cubicBezTo>
                    <a:pt x="506" y="401"/>
                    <a:pt x="506" y="401"/>
                    <a:pt x="506" y="401"/>
                  </a:cubicBezTo>
                  <a:cubicBezTo>
                    <a:pt x="498" y="401"/>
                    <a:pt x="498" y="401"/>
                    <a:pt x="498" y="401"/>
                  </a:cubicBezTo>
                  <a:cubicBezTo>
                    <a:pt x="486" y="358"/>
                    <a:pt x="486" y="358"/>
                    <a:pt x="486" y="358"/>
                  </a:cubicBezTo>
                  <a:cubicBezTo>
                    <a:pt x="486" y="358"/>
                    <a:pt x="486" y="358"/>
                    <a:pt x="486" y="358"/>
                  </a:cubicBezTo>
                  <a:cubicBezTo>
                    <a:pt x="486" y="401"/>
                    <a:pt x="486" y="401"/>
                    <a:pt x="486" y="401"/>
                  </a:cubicBezTo>
                  <a:cubicBezTo>
                    <a:pt x="474" y="401"/>
                    <a:pt x="474" y="401"/>
                    <a:pt x="474" y="401"/>
                  </a:cubicBezTo>
                  <a:cubicBezTo>
                    <a:pt x="474" y="347"/>
                    <a:pt x="474" y="347"/>
                    <a:pt x="474" y="347"/>
                  </a:cubicBezTo>
                  <a:cubicBezTo>
                    <a:pt x="493" y="347"/>
                    <a:pt x="493" y="347"/>
                    <a:pt x="493" y="347"/>
                  </a:cubicBezTo>
                  <a:cubicBezTo>
                    <a:pt x="502" y="382"/>
                    <a:pt x="502" y="382"/>
                    <a:pt x="502" y="382"/>
                  </a:cubicBezTo>
                  <a:cubicBezTo>
                    <a:pt x="502" y="382"/>
                    <a:pt x="502" y="382"/>
                    <a:pt x="502" y="382"/>
                  </a:cubicBezTo>
                  <a:cubicBezTo>
                    <a:pt x="512" y="347"/>
                    <a:pt x="512" y="347"/>
                    <a:pt x="512" y="347"/>
                  </a:cubicBezTo>
                  <a:cubicBezTo>
                    <a:pt x="530" y="347"/>
                    <a:pt x="530" y="347"/>
                    <a:pt x="530" y="347"/>
                  </a:cubicBezTo>
                  <a:cubicBezTo>
                    <a:pt x="530" y="401"/>
                    <a:pt x="530" y="401"/>
                    <a:pt x="530" y="401"/>
                  </a:cubicBezTo>
                  <a:cubicBezTo>
                    <a:pt x="519" y="401"/>
                    <a:pt x="519" y="401"/>
                    <a:pt x="519" y="401"/>
                  </a:cubicBezTo>
                  <a:lnTo>
                    <a:pt x="519" y="358"/>
                  </a:lnTo>
                  <a:close/>
                  <a:moveTo>
                    <a:pt x="537" y="347"/>
                  </a:moveTo>
                  <a:cubicBezTo>
                    <a:pt x="549" y="347"/>
                    <a:pt x="549" y="347"/>
                    <a:pt x="549" y="347"/>
                  </a:cubicBezTo>
                  <a:cubicBezTo>
                    <a:pt x="549" y="401"/>
                    <a:pt x="549" y="401"/>
                    <a:pt x="549" y="401"/>
                  </a:cubicBezTo>
                  <a:cubicBezTo>
                    <a:pt x="537" y="401"/>
                    <a:pt x="537" y="401"/>
                    <a:pt x="537" y="401"/>
                  </a:cubicBezTo>
                  <a:lnTo>
                    <a:pt x="537" y="347"/>
                  </a:lnTo>
                  <a:close/>
                  <a:moveTo>
                    <a:pt x="584" y="389"/>
                  </a:moveTo>
                  <a:cubicBezTo>
                    <a:pt x="567" y="389"/>
                    <a:pt x="567" y="389"/>
                    <a:pt x="567" y="389"/>
                  </a:cubicBezTo>
                  <a:cubicBezTo>
                    <a:pt x="563" y="401"/>
                    <a:pt x="563" y="401"/>
                    <a:pt x="563" y="401"/>
                  </a:cubicBezTo>
                  <a:cubicBezTo>
                    <a:pt x="551" y="401"/>
                    <a:pt x="551" y="401"/>
                    <a:pt x="551" y="401"/>
                  </a:cubicBezTo>
                  <a:cubicBezTo>
                    <a:pt x="569" y="347"/>
                    <a:pt x="569" y="347"/>
                    <a:pt x="569" y="347"/>
                  </a:cubicBezTo>
                  <a:cubicBezTo>
                    <a:pt x="583" y="347"/>
                    <a:pt x="583" y="347"/>
                    <a:pt x="583" y="347"/>
                  </a:cubicBezTo>
                  <a:cubicBezTo>
                    <a:pt x="601" y="401"/>
                    <a:pt x="601" y="401"/>
                    <a:pt x="601" y="401"/>
                  </a:cubicBezTo>
                  <a:cubicBezTo>
                    <a:pt x="588" y="401"/>
                    <a:pt x="588" y="401"/>
                    <a:pt x="588" y="401"/>
                  </a:cubicBezTo>
                  <a:lnTo>
                    <a:pt x="584" y="389"/>
                  </a:lnTo>
                  <a:close/>
                  <a:moveTo>
                    <a:pt x="576" y="357"/>
                  </a:moveTo>
                  <a:cubicBezTo>
                    <a:pt x="576" y="357"/>
                    <a:pt x="576" y="357"/>
                    <a:pt x="576" y="357"/>
                  </a:cubicBezTo>
                  <a:cubicBezTo>
                    <a:pt x="570" y="380"/>
                    <a:pt x="570" y="380"/>
                    <a:pt x="570" y="380"/>
                  </a:cubicBezTo>
                  <a:cubicBezTo>
                    <a:pt x="582" y="380"/>
                    <a:pt x="582" y="380"/>
                    <a:pt x="582" y="380"/>
                  </a:cubicBezTo>
                  <a:lnTo>
                    <a:pt x="576" y="357"/>
                  </a:lnTo>
                  <a:close/>
                  <a:moveTo>
                    <a:pt x="647" y="358"/>
                  </a:moveTo>
                  <a:cubicBezTo>
                    <a:pt x="647" y="358"/>
                    <a:pt x="647" y="358"/>
                    <a:pt x="647" y="358"/>
                  </a:cubicBezTo>
                  <a:cubicBezTo>
                    <a:pt x="634" y="401"/>
                    <a:pt x="634" y="401"/>
                    <a:pt x="634" y="401"/>
                  </a:cubicBezTo>
                  <a:cubicBezTo>
                    <a:pt x="626" y="401"/>
                    <a:pt x="626" y="401"/>
                    <a:pt x="626" y="401"/>
                  </a:cubicBezTo>
                  <a:cubicBezTo>
                    <a:pt x="614" y="358"/>
                    <a:pt x="614" y="358"/>
                    <a:pt x="614" y="358"/>
                  </a:cubicBezTo>
                  <a:cubicBezTo>
                    <a:pt x="614" y="358"/>
                    <a:pt x="614" y="358"/>
                    <a:pt x="614" y="358"/>
                  </a:cubicBezTo>
                  <a:cubicBezTo>
                    <a:pt x="614" y="401"/>
                    <a:pt x="614" y="401"/>
                    <a:pt x="614" y="401"/>
                  </a:cubicBezTo>
                  <a:cubicBezTo>
                    <a:pt x="602" y="401"/>
                    <a:pt x="602" y="401"/>
                    <a:pt x="602" y="401"/>
                  </a:cubicBezTo>
                  <a:cubicBezTo>
                    <a:pt x="602" y="347"/>
                    <a:pt x="602" y="347"/>
                    <a:pt x="602" y="347"/>
                  </a:cubicBezTo>
                  <a:cubicBezTo>
                    <a:pt x="622" y="347"/>
                    <a:pt x="622" y="347"/>
                    <a:pt x="622" y="347"/>
                  </a:cubicBezTo>
                  <a:cubicBezTo>
                    <a:pt x="631" y="382"/>
                    <a:pt x="631" y="382"/>
                    <a:pt x="631" y="382"/>
                  </a:cubicBezTo>
                  <a:cubicBezTo>
                    <a:pt x="631" y="382"/>
                    <a:pt x="631" y="382"/>
                    <a:pt x="631" y="382"/>
                  </a:cubicBezTo>
                  <a:cubicBezTo>
                    <a:pt x="640" y="347"/>
                    <a:pt x="640" y="347"/>
                    <a:pt x="640" y="347"/>
                  </a:cubicBezTo>
                  <a:cubicBezTo>
                    <a:pt x="659" y="347"/>
                    <a:pt x="659" y="347"/>
                    <a:pt x="659" y="347"/>
                  </a:cubicBezTo>
                  <a:cubicBezTo>
                    <a:pt x="659" y="401"/>
                    <a:pt x="659" y="401"/>
                    <a:pt x="659" y="401"/>
                  </a:cubicBezTo>
                  <a:cubicBezTo>
                    <a:pt x="647" y="401"/>
                    <a:pt x="647" y="401"/>
                    <a:pt x="647" y="401"/>
                  </a:cubicBezTo>
                  <a:lnTo>
                    <a:pt x="647" y="358"/>
                  </a:lnTo>
                  <a:close/>
                  <a:moveTo>
                    <a:pt x="665" y="347"/>
                  </a:moveTo>
                  <a:cubicBezTo>
                    <a:pt x="678" y="347"/>
                    <a:pt x="678" y="347"/>
                    <a:pt x="678" y="347"/>
                  </a:cubicBezTo>
                  <a:cubicBezTo>
                    <a:pt x="678" y="401"/>
                    <a:pt x="678" y="401"/>
                    <a:pt x="678" y="401"/>
                  </a:cubicBezTo>
                  <a:cubicBezTo>
                    <a:pt x="665" y="401"/>
                    <a:pt x="665" y="401"/>
                    <a:pt x="665" y="401"/>
                  </a:cubicBezTo>
                  <a:lnTo>
                    <a:pt x="665" y="347"/>
                  </a:lnTo>
                  <a:close/>
                  <a:moveTo>
                    <a:pt x="730" y="379"/>
                  </a:moveTo>
                  <a:cubicBezTo>
                    <a:pt x="716" y="379"/>
                    <a:pt x="716" y="379"/>
                    <a:pt x="716" y="379"/>
                  </a:cubicBezTo>
                  <a:cubicBezTo>
                    <a:pt x="716" y="401"/>
                    <a:pt x="716" y="401"/>
                    <a:pt x="716" y="401"/>
                  </a:cubicBezTo>
                  <a:cubicBezTo>
                    <a:pt x="704" y="401"/>
                    <a:pt x="704" y="401"/>
                    <a:pt x="704" y="401"/>
                  </a:cubicBezTo>
                  <a:cubicBezTo>
                    <a:pt x="704" y="347"/>
                    <a:pt x="704" y="347"/>
                    <a:pt x="704" y="347"/>
                  </a:cubicBezTo>
                  <a:cubicBezTo>
                    <a:pt x="716" y="347"/>
                    <a:pt x="716" y="347"/>
                    <a:pt x="716" y="347"/>
                  </a:cubicBezTo>
                  <a:cubicBezTo>
                    <a:pt x="716" y="369"/>
                    <a:pt x="716" y="369"/>
                    <a:pt x="716" y="369"/>
                  </a:cubicBezTo>
                  <a:cubicBezTo>
                    <a:pt x="730" y="369"/>
                    <a:pt x="730" y="369"/>
                    <a:pt x="730" y="369"/>
                  </a:cubicBezTo>
                  <a:cubicBezTo>
                    <a:pt x="730" y="347"/>
                    <a:pt x="730" y="347"/>
                    <a:pt x="730" y="347"/>
                  </a:cubicBezTo>
                  <a:cubicBezTo>
                    <a:pt x="743" y="347"/>
                    <a:pt x="743" y="347"/>
                    <a:pt x="743" y="347"/>
                  </a:cubicBezTo>
                  <a:cubicBezTo>
                    <a:pt x="743" y="401"/>
                    <a:pt x="743" y="401"/>
                    <a:pt x="743" y="401"/>
                  </a:cubicBezTo>
                  <a:cubicBezTo>
                    <a:pt x="730" y="401"/>
                    <a:pt x="730" y="401"/>
                    <a:pt x="730" y="401"/>
                  </a:cubicBezTo>
                  <a:lnTo>
                    <a:pt x="730" y="379"/>
                  </a:lnTo>
                  <a:close/>
                  <a:moveTo>
                    <a:pt x="747" y="347"/>
                  </a:moveTo>
                  <a:cubicBezTo>
                    <a:pt x="779" y="347"/>
                    <a:pt x="779" y="347"/>
                    <a:pt x="779" y="347"/>
                  </a:cubicBezTo>
                  <a:cubicBezTo>
                    <a:pt x="779" y="356"/>
                    <a:pt x="779" y="356"/>
                    <a:pt x="779" y="356"/>
                  </a:cubicBezTo>
                  <a:cubicBezTo>
                    <a:pt x="760" y="356"/>
                    <a:pt x="760" y="356"/>
                    <a:pt x="760" y="356"/>
                  </a:cubicBezTo>
                  <a:cubicBezTo>
                    <a:pt x="760" y="369"/>
                    <a:pt x="760" y="369"/>
                    <a:pt x="760" y="369"/>
                  </a:cubicBezTo>
                  <a:cubicBezTo>
                    <a:pt x="778" y="369"/>
                    <a:pt x="778" y="369"/>
                    <a:pt x="778" y="369"/>
                  </a:cubicBezTo>
                  <a:cubicBezTo>
                    <a:pt x="778" y="378"/>
                    <a:pt x="778" y="378"/>
                    <a:pt x="778" y="378"/>
                  </a:cubicBezTo>
                  <a:cubicBezTo>
                    <a:pt x="760" y="378"/>
                    <a:pt x="760" y="378"/>
                    <a:pt x="760" y="378"/>
                  </a:cubicBezTo>
                  <a:cubicBezTo>
                    <a:pt x="760" y="392"/>
                    <a:pt x="760" y="392"/>
                    <a:pt x="760" y="392"/>
                  </a:cubicBezTo>
                  <a:cubicBezTo>
                    <a:pt x="780" y="392"/>
                    <a:pt x="780" y="392"/>
                    <a:pt x="780" y="392"/>
                  </a:cubicBezTo>
                  <a:cubicBezTo>
                    <a:pt x="780" y="401"/>
                    <a:pt x="780" y="401"/>
                    <a:pt x="780" y="401"/>
                  </a:cubicBezTo>
                  <a:cubicBezTo>
                    <a:pt x="747" y="401"/>
                    <a:pt x="747" y="401"/>
                    <a:pt x="747" y="401"/>
                  </a:cubicBezTo>
                  <a:lnTo>
                    <a:pt x="747" y="347"/>
                  </a:lnTo>
                  <a:close/>
                  <a:moveTo>
                    <a:pt x="812" y="389"/>
                  </a:moveTo>
                  <a:cubicBezTo>
                    <a:pt x="795" y="389"/>
                    <a:pt x="795" y="389"/>
                    <a:pt x="795" y="389"/>
                  </a:cubicBezTo>
                  <a:cubicBezTo>
                    <a:pt x="792" y="401"/>
                    <a:pt x="792" y="401"/>
                    <a:pt x="792" y="401"/>
                  </a:cubicBezTo>
                  <a:cubicBezTo>
                    <a:pt x="779" y="401"/>
                    <a:pt x="779" y="401"/>
                    <a:pt x="779" y="401"/>
                  </a:cubicBezTo>
                  <a:cubicBezTo>
                    <a:pt x="797" y="347"/>
                    <a:pt x="797" y="347"/>
                    <a:pt x="797" y="347"/>
                  </a:cubicBezTo>
                  <a:cubicBezTo>
                    <a:pt x="811" y="347"/>
                    <a:pt x="811" y="347"/>
                    <a:pt x="811" y="347"/>
                  </a:cubicBezTo>
                  <a:cubicBezTo>
                    <a:pt x="829" y="401"/>
                    <a:pt x="829" y="401"/>
                    <a:pt x="829" y="401"/>
                  </a:cubicBezTo>
                  <a:cubicBezTo>
                    <a:pt x="816" y="401"/>
                    <a:pt x="816" y="401"/>
                    <a:pt x="816" y="401"/>
                  </a:cubicBezTo>
                  <a:lnTo>
                    <a:pt x="812" y="389"/>
                  </a:lnTo>
                  <a:close/>
                  <a:moveTo>
                    <a:pt x="804" y="357"/>
                  </a:moveTo>
                  <a:cubicBezTo>
                    <a:pt x="804" y="357"/>
                    <a:pt x="804" y="357"/>
                    <a:pt x="804" y="357"/>
                  </a:cubicBezTo>
                  <a:cubicBezTo>
                    <a:pt x="798" y="380"/>
                    <a:pt x="798" y="380"/>
                    <a:pt x="798" y="380"/>
                  </a:cubicBezTo>
                  <a:cubicBezTo>
                    <a:pt x="810" y="380"/>
                    <a:pt x="810" y="380"/>
                    <a:pt x="810" y="380"/>
                  </a:cubicBezTo>
                  <a:lnTo>
                    <a:pt x="804" y="357"/>
                  </a:lnTo>
                  <a:close/>
                  <a:moveTo>
                    <a:pt x="831" y="347"/>
                  </a:moveTo>
                  <a:cubicBezTo>
                    <a:pt x="843" y="347"/>
                    <a:pt x="843" y="347"/>
                    <a:pt x="843" y="347"/>
                  </a:cubicBezTo>
                  <a:cubicBezTo>
                    <a:pt x="843" y="391"/>
                    <a:pt x="843" y="391"/>
                    <a:pt x="843" y="391"/>
                  </a:cubicBezTo>
                  <a:cubicBezTo>
                    <a:pt x="861" y="391"/>
                    <a:pt x="861" y="391"/>
                    <a:pt x="861" y="391"/>
                  </a:cubicBezTo>
                  <a:cubicBezTo>
                    <a:pt x="861" y="401"/>
                    <a:pt x="861" y="401"/>
                    <a:pt x="861" y="401"/>
                  </a:cubicBezTo>
                  <a:cubicBezTo>
                    <a:pt x="831" y="401"/>
                    <a:pt x="831" y="401"/>
                    <a:pt x="831" y="401"/>
                  </a:cubicBezTo>
                  <a:lnTo>
                    <a:pt x="831" y="347"/>
                  </a:lnTo>
                  <a:close/>
                  <a:moveTo>
                    <a:pt x="867" y="357"/>
                  </a:moveTo>
                  <a:cubicBezTo>
                    <a:pt x="856" y="357"/>
                    <a:pt x="856" y="357"/>
                    <a:pt x="856" y="357"/>
                  </a:cubicBezTo>
                  <a:cubicBezTo>
                    <a:pt x="856" y="347"/>
                    <a:pt x="856" y="347"/>
                    <a:pt x="856" y="347"/>
                  </a:cubicBezTo>
                  <a:cubicBezTo>
                    <a:pt x="892" y="347"/>
                    <a:pt x="892" y="347"/>
                    <a:pt x="892" y="347"/>
                  </a:cubicBezTo>
                  <a:cubicBezTo>
                    <a:pt x="892" y="357"/>
                    <a:pt x="892" y="357"/>
                    <a:pt x="892" y="357"/>
                  </a:cubicBezTo>
                  <a:cubicBezTo>
                    <a:pt x="880" y="357"/>
                    <a:pt x="880" y="357"/>
                    <a:pt x="880" y="357"/>
                  </a:cubicBezTo>
                  <a:cubicBezTo>
                    <a:pt x="880" y="401"/>
                    <a:pt x="880" y="401"/>
                    <a:pt x="880" y="401"/>
                  </a:cubicBezTo>
                  <a:cubicBezTo>
                    <a:pt x="867" y="401"/>
                    <a:pt x="867" y="401"/>
                    <a:pt x="867" y="401"/>
                  </a:cubicBezTo>
                  <a:lnTo>
                    <a:pt x="867" y="357"/>
                  </a:lnTo>
                  <a:close/>
                  <a:moveTo>
                    <a:pt x="921" y="379"/>
                  </a:moveTo>
                  <a:cubicBezTo>
                    <a:pt x="907" y="379"/>
                    <a:pt x="907" y="379"/>
                    <a:pt x="907" y="379"/>
                  </a:cubicBezTo>
                  <a:cubicBezTo>
                    <a:pt x="907" y="401"/>
                    <a:pt x="907" y="401"/>
                    <a:pt x="907" y="401"/>
                  </a:cubicBezTo>
                  <a:cubicBezTo>
                    <a:pt x="895" y="401"/>
                    <a:pt x="895" y="401"/>
                    <a:pt x="895" y="401"/>
                  </a:cubicBezTo>
                  <a:cubicBezTo>
                    <a:pt x="895" y="347"/>
                    <a:pt x="895" y="347"/>
                    <a:pt x="895" y="347"/>
                  </a:cubicBezTo>
                  <a:cubicBezTo>
                    <a:pt x="907" y="347"/>
                    <a:pt x="907" y="347"/>
                    <a:pt x="907" y="347"/>
                  </a:cubicBezTo>
                  <a:cubicBezTo>
                    <a:pt x="907" y="369"/>
                    <a:pt x="907" y="369"/>
                    <a:pt x="907" y="369"/>
                  </a:cubicBezTo>
                  <a:cubicBezTo>
                    <a:pt x="921" y="369"/>
                    <a:pt x="921" y="369"/>
                    <a:pt x="921" y="369"/>
                  </a:cubicBezTo>
                  <a:cubicBezTo>
                    <a:pt x="921" y="347"/>
                    <a:pt x="921" y="347"/>
                    <a:pt x="921" y="347"/>
                  </a:cubicBezTo>
                  <a:cubicBezTo>
                    <a:pt x="933" y="347"/>
                    <a:pt x="933" y="347"/>
                    <a:pt x="933" y="347"/>
                  </a:cubicBezTo>
                  <a:cubicBezTo>
                    <a:pt x="933" y="401"/>
                    <a:pt x="933" y="401"/>
                    <a:pt x="933" y="401"/>
                  </a:cubicBezTo>
                  <a:cubicBezTo>
                    <a:pt x="921" y="401"/>
                    <a:pt x="921" y="401"/>
                    <a:pt x="921" y="401"/>
                  </a:cubicBezTo>
                  <a:lnTo>
                    <a:pt x="921" y="379"/>
                  </a:lnTo>
                  <a:close/>
                  <a:moveTo>
                    <a:pt x="986" y="358"/>
                  </a:moveTo>
                  <a:cubicBezTo>
                    <a:pt x="983" y="356"/>
                    <a:pt x="979" y="355"/>
                    <a:pt x="975" y="355"/>
                  </a:cubicBezTo>
                  <a:cubicBezTo>
                    <a:pt x="971" y="355"/>
                    <a:pt x="968" y="357"/>
                    <a:pt x="968" y="361"/>
                  </a:cubicBezTo>
                  <a:cubicBezTo>
                    <a:pt x="968" y="371"/>
                    <a:pt x="989" y="366"/>
                    <a:pt x="989" y="386"/>
                  </a:cubicBezTo>
                  <a:cubicBezTo>
                    <a:pt x="989" y="396"/>
                    <a:pt x="981" y="402"/>
                    <a:pt x="970" y="402"/>
                  </a:cubicBezTo>
                  <a:cubicBezTo>
                    <a:pt x="964" y="402"/>
                    <a:pt x="958" y="401"/>
                    <a:pt x="956" y="400"/>
                  </a:cubicBezTo>
                  <a:cubicBezTo>
                    <a:pt x="956" y="389"/>
                    <a:pt x="956" y="389"/>
                    <a:pt x="956" y="389"/>
                  </a:cubicBezTo>
                  <a:cubicBezTo>
                    <a:pt x="960" y="391"/>
                    <a:pt x="963" y="393"/>
                    <a:pt x="968" y="393"/>
                  </a:cubicBezTo>
                  <a:cubicBezTo>
                    <a:pt x="972" y="393"/>
                    <a:pt x="976" y="391"/>
                    <a:pt x="976" y="386"/>
                  </a:cubicBezTo>
                  <a:cubicBezTo>
                    <a:pt x="976" y="376"/>
                    <a:pt x="955" y="381"/>
                    <a:pt x="955" y="361"/>
                  </a:cubicBezTo>
                  <a:cubicBezTo>
                    <a:pt x="955" y="360"/>
                    <a:pt x="955" y="346"/>
                    <a:pt x="974" y="346"/>
                  </a:cubicBezTo>
                  <a:cubicBezTo>
                    <a:pt x="979" y="346"/>
                    <a:pt x="982" y="347"/>
                    <a:pt x="986" y="348"/>
                  </a:cubicBezTo>
                  <a:lnTo>
                    <a:pt x="986" y="358"/>
                  </a:lnTo>
                  <a:close/>
                  <a:moveTo>
                    <a:pt x="1004" y="380"/>
                  </a:moveTo>
                  <a:cubicBezTo>
                    <a:pt x="988" y="347"/>
                    <a:pt x="988" y="347"/>
                    <a:pt x="988" y="347"/>
                  </a:cubicBezTo>
                  <a:cubicBezTo>
                    <a:pt x="1002" y="347"/>
                    <a:pt x="1002" y="347"/>
                    <a:pt x="1002" y="347"/>
                  </a:cubicBezTo>
                  <a:cubicBezTo>
                    <a:pt x="1011" y="368"/>
                    <a:pt x="1011" y="368"/>
                    <a:pt x="1011" y="368"/>
                  </a:cubicBezTo>
                  <a:cubicBezTo>
                    <a:pt x="1019" y="347"/>
                    <a:pt x="1019" y="347"/>
                    <a:pt x="1019" y="347"/>
                  </a:cubicBezTo>
                  <a:cubicBezTo>
                    <a:pt x="1034" y="347"/>
                    <a:pt x="1034" y="347"/>
                    <a:pt x="1034" y="347"/>
                  </a:cubicBezTo>
                  <a:cubicBezTo>
                    <a:pt x="1017" y="381"/>
                    <a:pt x="1017" y="381"/>
                    <a:pt x="1017" y="381"/>
                  </a:cubicBezTo>
                  <a:cubicBezTo>
                    <a:pt x="1017" y="401"/>
                    <a:pt x="1017" y="401"/>
                    <a:pt x="1017" y="401"/>
                  </a:cubicBezTo>
                  <a:cubicBezTo>
                    <a:pt x="1004" y="401"/>
                    <a:pt x="1004" y="401"/>
                    <a:pt x="1004" y="401"/>
                  </a:cubicBezTo>
                  <a:lnTo>
                    <a:pt x="1004" y="380"/>
                  </a:lnTo>
                  <a:close/>
                  <a:moveTo>
                    <a:pt x="1063" y="358"/>
                  </a:moveTo>
                  <a:cubicBezTo>
                    <a:pt x="1060" y="356"/>
                    <a:pt x="1056" y="355"/>
                    <a:pt x="1052" y="355"/>
                  </a:cubicBezTo>
                  <a:cubicBezTo>
                    <a:pt x="1048" y="355"/>
                    <a:pt x="1045" y="357"/>
                    <a:pt x="1045" y="361"/>
                  </a:cubicBezTo>
                  <a:cubicBezTo>
                    <a:pt x="1045" y="371"/>
                    <a:pt x="1067" y="366"/>
                    <a:pt x="1067" y="386"/>
                  </a:cubicBezTo>
                  <a:cubicBezTo>
                    <a:pt x="1067" y="396"/>
                    <a:pt x="1058" y="402"/>
                    <a:pt x="1048" y="402"/>
                  </a:cubicBezTo>
                  <a:cubicBezTo>
                    <a:pt x="1041" y="402"/>
                    <a:pt x="1035" y="401"/>
                    <a:pt x="1033" y="400"/>
                  </a:cubicBezTo>
                  <a:cubicBezTo>
                    <a:pt x="1034" y="389"/>
                    <a:pt x="1034" y="389"/>
                    <a:pt x="1034" y="389"/>
                  </a:cubicBezTo>
                  <a:cubicBezTo>
                    <a:pt x="1038" y="391"/>
                    <a:pt x="1041" y="393"/>
                    <a:pt x="1046" y="393"/>
                  </a:cubicBezTo>
                  <a:cubicBezTo>
                    <a:pt x="1050" y="393"/>
                    <a:pt x="1054" y="391"/>
                    <a:pt x="1054" y="386"/>
                  </a:cubicBezTo>
                  <a:cubicBezTo>
                    <a:pt x="1054" y="376"/>
                    <a:pt x="1032" y="381"/>
                    <a:pt x="1032" y="361"/>
                  </a:cubicBezTo>
                  <a:cubicBezTo>
                    <a:pt x="1032" y="360"/>
                    <a:pt x="1033" y="346"/>
                    <a:pt x="1051" y="346"/>
                  </a:cubicBezTo>
                  <a:cubicBezTo>
                    <a:pt x="1056" y="346"/>
                    <a:pt x="1059" y="347"/>
                    <a:pt x="1064" y="348"/>
                  </a:cubicBezTo>
                  <a:lnTo>
                    <a:pt x="1063" y="358"/>
                  </a:lnTo>
                  <a:close/>
                  <a:moveTo>
                    <a:pt x="1078" y="357"/>
                  </a:moveTo>
                  <a:cubicBezTo>
                    <a:pt x="1066" y="357"/>
                    <a:pt x="1066" y="357"/>
                    <a:pt x="1066" y="357"/>
                  </a:cubicBezTo>
                  <a:cubicBezTo>
                    <a:pt x="1066" y="347"/>
                    <a:pt x="1066" y="347"/>
                    <a:pt x="1066" y="347"/>
                  </a:cubicBezTo>
                  <a:cubicBezTo>
                    <a:pt x="1103" y="347"/>
                    <a:pt x="1103" y="347"/>
                    <a:pt x="1103" y="347"/>
                  </a:cubicBezTo>
                  <a:cubicBezTo>
                    <a:pt x="1103" y="357"/>
                    <a:pt x="1103" y="357"/>
                    <a:pt x="1103" y="357"/>
                  </a:cubicBezTo>
                  <a:cubicBezTo>
                    <a:pt x="1091" y="357"/>
                    <a:pt x="1091" y="357"/>
                    <a:pt x="1091" y="357"/>
                  </a:cubicBezTo>
                  <a:cubicBezTo>
                    <a:pt x="1091" y="401"/>
                    <a:pt x="1091" y="401"/>
                    <a:pt x="1091" y="401"/>
                  </a:cubicBezTo>
                  <a:cubicBezTo>
                    <a:pt x="1078" y="401"/>
                    <a:pt x="1078" y="401"/>
                    <a:pt x="1078" y="401"/>
                  </a:cubicBezTo>
                  <a:lnTo>
                    <a:pt x="1078" y="357"/>
                  </a:lnTo>
                  <a:close/>
                  <a:moveTo>
                    <a:pt x="1105" y="347"/>
                  </a:moveTo>
                  <a:cubicBezTo>
                    <a:pt x="1137" y="347"/>
                    <a:pt x="1137" y="347"/>
                    <a:pt x="1137" y="347"/>
                  </a:cubicBezTo>
                  <a:cubicBezTo>
                    <a:pt x="1137" y="356"/>
                    <a:pt x="1137" y="356"/>
                    <a:pt x="1137" y="356"/>
                  </a:cubicBezTo>
                  <a:cubicBezTo>
                    <a:pt x="1117" y="356"/>
                    <a:pt x="1117" y="356"/>
                    <a:pt x="1117" y="356"/>
                  </a:cubicBezTo>
                  <a:cubicBezTo>
                    <a:pt x="1117" y="369"/>
                    <a:pt x="1117" y="369"/>
                    <a:pt x="1117" y="369"/>
                  </a:cubicBezTo>
                  <a:cubicBezTo>
                    <a:pt x="1136" y="369"/>
                    <a:pt x="1136" y="369"/>
                    <a:pt x="1136" y="369"/>
                  </a:cubicBezTo>
                  <a:cubicBezTo>
                    <a:pt x="1136" y="378"/>
                    <a:pt x="1136" y="378"/>
                    <a:pt x="1136" y="378"/>
                  </a:cubicBezTo>
                  <a:cubicBezTo>
                    <a:pt x="1117" y="378"/>
                    <a:pt x="1117" y="378"/>
                    <a:pt x="1117" y="378"/>
                  </a:cubicBezTo>
                  <a:cubicBezTo>
                    <a:pt x="1117" y="392"/>
                    <a:pt x="1117" y="392"/>
                    <a:pt x="1117" y="392"/>
                  </a:cubicBezTo>
                  <a:cubicBezTo>
                    <a:pt x="1138" y="392"/>
                    <a:pt x="1138" y="392"/>
                    <a:pt x="1138" y="392"/>
                  </a:cubicBezTo>
                  <a:cubicBezTo>
                    <a:pt x="1138" y="401"/>
                    <a:pt x="1138" y="401"/>
                    <a:pt x="1138" y="401"/>
                  </a:cubicBezTo>
                  <a:cubicBezTo>
                    <a:pt x="1105" y="401"/>
                    <a:pt x="1105" y="401"/>
                    <a:pt x="1105" y="401"/>
                  </a:cubicBezTo>
                  <a:lnTo>
                    <a:pt x="1105" y="347"/>
                  </a:lnTo>
                  <a:close/>
                  <a:moveTo>
                    <a:pt x="1186" y="358"/>
                  </a:moveTo>
                  <a:cubicBezTo>
                    <a:pt x="1186" y="358"/>
                    <a:pt x="1186" y="358"/>
                    <a:pt x="1186" y="358"/>
                  </a:cubicBezTo>
                  <a:cubicBezTo>
                    <a:pt x="1174" y="401"/>
                    <a:pt x="1174" y="401"/>
                    <a:pt x="1174" y="401"/>
                  </a:cubicBezTo>
                  <a:cubicBezTo>
                    <a:pt x="1165" y="401"/>
                    <a:pt x="1165" y="401"/>
                    <a:pt x="1165" y="401"/>
                  </a:cubicBezTo>
                  <a:cubicBezTo>
                    <a:pt x="1154" y="358"/>
                    <a:pt x="1154" y="358"/>
                    <a:pt x="1154" y="358"/>
                  </a:cubicBezTo>
                  <a:cubicBezTo>
                    <a:pt x="1153" y="358"/>
                    <a:pt x="1153" y="358"/>
                    <a:pt x="1153" y="358"/>
                  </a:cubicBezTo>
                  <a:cubicBezTo>
                    <a:pt x="1153" y="401"/>
                    <a:pt x="1153" y="401"/>
                    <a:pt x="1153" y="401"/>
                  </a:cubicBezTo>
                  <a:cubicBezTo>
                    <a:pt x="1142" y="401"/>
                    <a:pt x="1142" y="401"/>
                    <a:pt x="1142" y="401"/>
                  </a:cubicBezTo>
                  <a:cubicBezTo>
                    <a:pt x="1142" y="347"/>
                    <a:pt x="1142" y="347"/>
                    <a:pt x="1142" y="347"/>
                  </a:cubicBezTo>
                  <a:cubicBezTo>
                    <a:pt x="1161" y="347"/>
                    <a:pt x="1161" y="347"/>
                    <a:pt x="1161" y="347"/>
                  </a:cubicBezTo>
                  <a:cubicBezTo>
                    <a:pt x="1170" y="382"/>
                    <a:pt x="1170" y="382"/>
                    <a:pt x="1170" y="382"/>
                  </a:cubicBezTo>
                  <a:cubicBezTo>
                    <a:pt x="1170" y="382"/>
                    <a:pt x="1170" y="382"/>
                    <a:pt x="1170" y="382"/>
                  </a:cubicBezTo>
                  <a:cubicBezTo>
                    <a:pt x="1179" y="347"/>
                    <a:pt x="1179" y="347"/>
                    <a:pt x="1179" y="347"/>
                  </a:cubicBezTo>
                  <a:cubicBezTo>
                    <a:pt x="1198" y="347"/>
                    <a:pt x="1198" y="347"/>
                    <a:pt x="1198" y="347"/>
                  </a:cubicBezTo>
                  <a:cubicBezTo>
                    <a:pt x="1198" y="401"/>
                    <a:pt x="1198" y="401"/>
                    <a:pt x="1198" y="401"/>
                  </a:cubicBezTo>
                  <a:cubicBezTo>
                    <a:pt x="1186" y="401"/>
                    <a:pt x="1186" y="401"/>
                    <a:pt x="1186" y="401"/>
                  </a:cubicBezTo>
                  <a:lnTo>
                    <a:pt x="1186" y="358"/>
                  </a:lnTo>
                  <a:close/>
                </a:path>
              </a:pathLst>
            </a:custGeom>
            <a:solidFill>
              <a:srgbClr val="005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Rectangle 51">
              <a:extLst>
                <a:ext uri="{FF2B5EF4-FFF2-40B4-BE49-F238E27FC236}">
                  <a16:creationId xmlns:a16="http://schemas.microsoft.com/office/drawing/2014/main" xmlns="" id="{292629CF-0411-044F-B7AA-4D2E864C83A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3" y="1869"/>
              <a:ext cx="2831" cy="16"/>
            </a:xfrm>
            <a:prstGeom prst="rect">
              <a:avLst/>
            </a:prstGeom>
            <a:solidFill>
              <a:srgbClr val="005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x-none" altLang="x-none" sz="1800"/>
            </a:p>
          </p:txBody>
        </p:sp>
        <p:sp>
          <p:nvSpPr>
            <p:cNvPr id="8" name="Freeform 52">
              <a:extLst>
                <a:ext uri="{FF2B5EF4-FFF2-40B4-BE49-F238E27FC236}">
                  <a16:creationId xmlns:a16="http://schemas.microsoft.com/office/drawing/2014/main" xmlns="" id="{10BB58FE-B33C-1946-ACF0-6BDD9E68254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55" y="1198"/>
              <a:ext cx="1009" cy="621"/>
            </a:xfrm>
            <a:custGeom>
              <a:avLst/>
              <a:gdLst>
                <a:gd name="T0" fmla="*/ 2147483646 w 427"/>
                <a:gd name="T1" fmla="*/ 0 h 263"/>
                <a:gd name="T2" fmla="*/ 2147483646 w 427"/>
                <a:gd name="T3" fmla="*/ 2147483646 h 263"/>
                <a:gd name="T4" fmla="*/ 2147483646 w 427"/>
                <a:gd name="T5" fmla="*/ 2147483646 h 263"/>
                <a:gd name="T6" fmla="*/ 2147483646 w 427"/>
                <a:gd name="T7" fmla="*/ 2147483646 h 263"/>
                <a:gd name="T8" fmla="*/ 2147483646 w 427"/>
                <a:gd name="T9" fmla="*/ 2147483646 h 263"/>
                <a:gd name="T10" fmla="*/ 2147483646 w 427"/>
                <a:gd name="T11" fmla="*/ 2147483646 h 263"/>
                <a:gd name="T12" fmla="*/ 2147483646 w 427"/>
                <a:gd name="T13" fmla="*/ 0 h 263"/>
                <a:gd name="T14" fmla="*/ 0 w 427"/>
                <a:gd name="T15" fmla="*/ 0 h 263"/>
                <a:gd name="T16" fmla="*/ 0 w 427"/>
                <a:gd name="T17" fmla="*/ 2147483646 h 263"/>
                <a:gd name="T18" fmla="*/ 2147483646 w 427"/>
                <a:gd name="T19" fmla="*/ 2147483646 h 263"/>
                <a:gd name="T20" fmla="*/ 2147483646 w 427"/>
                <a:gd name="T21" fmla="*/ 2147483646 h 263"/>
                <a:gd name="T22" fmla="*/ 2147483646 w 427"/>
                <a:gd name="T23" fmla="*/ 2147483646 h 263"/>
                <a:gd name="T24" fmla="*/ 2147483646 w 427"/>
                <a:gd name="T25" fmla="*/ 2147483646 h 263"/>
                <a:gd name="T26" fmla="*/ 2147483646 w 427"/>
                <a:gd name="T27" fmla="*/ 2147483646 h 263"/>
                <a:gd name="T28" fmla="*/ 2147483646 w 427"/>
                <a:gd name="T29" fmla="*/ 0 h 263"/>
                <a:gd name="T30" fmla="*/ 2147483646 w 427"/>
                <a:gd name="T31" fmla="*/ 0 h 26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27" h="263">
                  <a:moveTo>
                    <a:pt x="308" y="0"/>
                  </a:moveTo>
                  <a:cubicBezTo>
                    <a:pt x="308" y="176"/>
                    <a:pt x="308" y="176"/>
                    <a:pt x="308" y="176"/>
                  </a:cubicBezTo>
                  <a:cubicBezTo>
                    <a:pt x="308" y="187"/>
                    <a:pt x="308" y="221"/>
                    <a:pt x="221" y="221"/>
                  </a:cubicBezTo>
                  <a:cubicBezTo>
                    <a:pt x="213" y="222"/>
                    <a:pt x="213" y="222"/>
                    <a:pt x="213" y="222"/>
                  </a:cubicBezTo>
                  <a:cubicBezTo>
                    <a:pt x="205" y="221"/>
                    <a:pt x="205" y="221"/>
                    <a:pt x="205" y="221"/>
                  </a:cubicBezTo>
                  <a:cubicBezTo>
                    <a:pt x="119" y="221"/>
                    <a:pt x="119" y="187"/>
                    <a:pt x="119" y="176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58"/>
                    <a:pt x="157" y="263"/>
                    <a:pt x="205" y="263"/>
                  </a:cubicBezTo>
                  <a:cubicBezTo>
                    <a:pt x="213" y="263"/>
                    <a:pt x="213" y="263"/>
                    <a:pt x="213" y="263"/>
                  </a:cubicBezTo>
                  <a:cubicBezTo>
                    <a:pt x="214" y="263"/>
                    <a:pt x="214" y="263"/>
                    <a:pt x="214" y="263"/>
                  </a:cubicBezTo>
                  <a:cubicBezTo>
                    <a:pt x="221" y="263"/>
                    <a:pt x="221" y="263"/>
                    <a:pt x="221" y="263"/>
                  </a:cubicBezTo>
                  <a:cubicBezTo>
                    <a:pt x="270" y="263"/>
                    <a:pt x="427" y="258"/>
                    <a:pt x="427" y="202"/>
                  </a:cubicBezTo>
                  <a:cubicBezTo>
                    <a:pt x="427" y="0"/>
                    <a:pt x="427" y="0"/>
                    <a:pt x="427" y="0"/>
                  </a:cubicBezTo>
                  <a:lnTo>
                    <a:pt x="3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53">
              <a:extLst>
                <a:ext uri="{FF2B5EF4-FFF2-40B4-BE49-F238E27FC236}">
                  <a16:creationId xmlns:a16="http://schemas.microsoft.com/office/drawing/2014/main" xmlns="" id="{F01E9D3F-8D84-6B40-AC17-D3482A5D58D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77" y="1217"/>
              <a:ext cx="465" cy="581"/>
            </a:xfrm>
            <a:custGeom>
              <a:avLst/>
              <a:gdLst>
                <a:gd name="T0" fmla="*/ 2147483646 w 197"/>
                <a:gd name="T1" fmla="*/ 2147483646 h 246"/>
                <a:gd name="T2" fmla="*/ 2147483646 w 197"/>
                <a:gd name="T3" fmla="*/ 0 h 246"/>
                <a:gd name="T4" fmla="*/ 2147483646 w 197"/>
                <a:gd name="T5" fmla="*/ 0 h 246"/>
                <a:gd name="T6" fmla="*/ 2147483646 w 197"/>
                <a:gd name="T7" fmla="*/ 2147483646 h 246"/>
                <a:gd name="T8" fmla="*/ 0 w 197"/>
                <a:gd name="T9" fmla="*/ 2147483646 h 246"/>
                <a:gd name="T10" fmla="*/ 0 w 197"/>
                <a:gd name="T11" fmla="*/ 2147483646 h 246"/>
                <a:gd name="T12" fmla="*/ 2147483646 w 197"/>
                <a:gd name="T13" fmla="*/ 2147483646 h 2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7" h="246">
                  <a:moveTo>
                    <a:pt x="96" y="168"/>
                  </a:moveTo>
                  <a:cubicBezTo>
                    <a:pt x="96" y="0"/>
                    <a:pt x="96" y="0"/>
                    <a:pt x="96" y="0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197" y="0"/>
                    <a:pt x="197" y="187"/>
                    <a:pt x="197" y="194"/>
                  </a:cubicBezTo>
                  <a:cubicBezTo>
                    <a:pt x="197" y="231"/>
                    <a:pt x="96" y="246"/>
                    <a:pt x="0" y="246"/>
                  </a:cubicBezTo>
                  <a:cubicBezTo>
                    <a:pt x="0" y="241"/>
                    <a:pt x="0" y="230"/>
                    <a:pt x="0" y="222"/>
                  </a:cubicBezTo>
                  <a:cubicBezTo>
                    <a:pt x="48" y="222"/>
                    <a:pt x="96" y="212"/>
                    <a:pt x="96" y="168"/>
                  </a:cubicBezTo>
                  <a:close/>
                </a:path>
              </a:pathLst>
            </a:custGeom>
            <a:solidFill>
              <a:srgbClr val="005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54">
              <a:extLst>
                <a:ext uri="{FF2B5EF4-FFF2-40B4-BE49-F238E27FC236}">
                  <a16:creationId xmlns:a16="http://schemas.microsoft.com/office/drawing/2014/main" xmlns="" id="{FCD6A7AC-AEFA-F244-88F5-8CDCA10A850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76" y="1217"/>
              <a:ext cx="463" cy="581"/>
            </a:xfrm>
            <a:custGeom>
              <a:avLst/>
              <a:gdLst>
                <a:gd name="T0" fmla="*/ 2147483646 w 196"/>
                <a:gd name="T1" fmla="*/ 2147483646 h 246"/>
                <a:gd name="T2" fmla="*/ 2147483646 w 196"/>
                <a:gd name="T3" fmla="*/ 0 h 246"/>
                <a:gd name="T4" fmla="*/ 0 w 196"/>
                <a:gd name="T5" fmla="*/ 0 h 246"/>
                <a:gd name="T6" fmla="*/ 0 w 196"/>
                <a:gd name="T7" fmla="*/ 2147483646 h 246"/>
                <a:gd name="T8" fmla="*/ 2147483646 w 196"/>
                <a:gd name="T9" fmla="*/ 2147483646 h 246"/>
                <a:gd name="T10" fmla="*/ 2147483646 w 196"/>
                <a:gd name="T11" fmla="*/ 2147483646 h 246"/>
                <a:gd name="T12" fmla="*/ 2147483646 w 196"/>
                <a:gd name="T13" fmla="*/ 2147483646 h 2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6" h="246">
                  <a:moveTo>
                    <a:pt x="101" y="168"/>
                  </a:moveTo>
                  <a:cubicBezTo>
                    <a:pt x="101" y="0"/>
                    <a:pt x="101" y="0"/>
                    <a:pt x="10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87"/>
                    <a:pt x="0" y="194"/>
                  </a:cubicBezTo>
                  <a:cubicBezTo>
                    <a:pt x="0" y="231"/>
                    <a:pt x="101" y="246"/>
                    <a:pt x="196" y="246"/>
                  </a:cubicBezTo>
                  <a:cubicBezTo>
                    <a:pt x="196" y="241"/>
                    <a:pt x="196" y="230"/>
                    <a:pt x="196" y="222"/>
                  </a:cubicBezTo>
                  <a:cubicBezTo>
                    <a:pt x="148" y="222"/>
                    <a:pt x="101" y="212"/>
                    <a:pt x="101" y="168"/>
                  </a:cubicBezTo>
                  <a:close/>
                </a:path>
              </a:pathLst>
            </a:custGeom>
            <a:solidFill>
              <a:srgbClr val="F373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0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1813432" y="4019582"/>
            <a:ext cx="4711538" cy="522514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2800" b="1" i="0" spc="-151" dirty="0">
                <a:solidFill>
                  <a:schemeClr val="bg1"/>
                </a:solidFill>
                <a:effectLst>
                  <a:outerShdw blurRad="25400" dist="38100" dir="2700000" algn="tl" rotWithShape="0">
                    <a:schemeClr val="accent3">
                      <a:lumMod val="75000"/>
                      <a:alpha val="50000"/>
                    </a:schemeClr>
                  </a:outerShdw>
                </a:effectLst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815253" y="4531214"/>
            <a:ext cx="4724340" cy="477053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</a:t>
            </a:r>
          </a:p>
        </p:txBody>
      </p:sp>
    </p:spTree>
    <p:extLst>
      <p:ext uri="{BB962C8B-B14F-4D97-AF65-F5344CB8AC3E}">
        <p14:creationId xmlns:p14="http://schemas.microsoft.com/office/powerpoint/2010/main" val="3301131454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xmlns="" id="{78D6F771-18DA-E042-9566-CC85FA7622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9">
            <a:extLst>
              <a:ext uri="{FF2B5EF4-FFF2-40B4-BE49-F238E27FC236}">
                <a16:creationId xmlns:a16="http://schemas.microsoft.com/office/drawing/2014/main" xmlns="" id="{C5943A3C-75E0-4745-9CB1-DB87EC9EF3E8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665163" y="1168400"/>
            <a:ext cx="2219325" cy="738188"/>
            <a:chOff x="1455" y="1146"/>
            <a:chExt cx="2849" cy="950"/>
          </a:xfrm>
        </p:grpSpPr>
        <p:sp>
          <p:nvSpPr>
            <p:cNvPr id="6" name="Freeform 50">
              <a:extLst>
                <a:ext uri="{FF2B5EF4-FFF2-40B4-BE49-F238E27FC236}">
                  <a16:creationId xmlns:a16="http://schemas.microsoft.com/office/drawing/2014/main" xmlns="" id="{FCA742D3-709F-F74C-9DA4-8499DEE5123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471" y="1146"/>
              <a:ext cx="2833" cy="950"/>
            </a:xfrm>
            <a:custGeom>
              <a:avLst/>
              <a:gdLst>
                <a:gd name="T0" fmla="*/ 2147483646 w 1199"/>
                <a:gd name="T1" fmla="*/ 2147483646 h 402"/>
                <a:gd name="T2" fmla="*/ 2147483646 w 1199"/>
                <a:gd name="T3" fmla="*/ 2147483646 h 402"/>
                <a:gd name="T4" fmla="*/ 2147483646 w 1199"/>
                <a:gd name="T5" fmla="*/ 2147483646 h 402"/>
                <a:gd name="T6" fmla="*/ 2147483646 w 1199"/>
                <a:gd name="T7" fmla="*/ 2147483646 h 402"/>
                <a:gd name="T8" fmla="*/ 2147483646 w 1199"/>
                <a:gd name="T9" fmla="*/ 2147483646 h 402"/>
                <a:gd name="T10" fmla="*/ 2147483646 w 1199"/>
                <a:gd name="T11" fmla="*/ 2147483646 h 402"/>
                <a:gd name="T12" fmla="*/ 2147483646 w 1199"/>
                <a:gd name="T13" fmla="*/ 2147483646 h 402"/>
                <a:gd name="T14" fmla="*/ 2147483646 w 1199"/>
                <a:gd name="T15" fmla="*/ 2147483646 h 402"/>
                <a:gd name="T16" fmla="*/ 2147483646 w 1199"/>
                <a:gd name="T17" fmla="*/ 2147483646 h 402"/>
                <a:gd name="T18" fmla="*/ 2147483646 w 1199"/>
                <a:gd name="T19" fmla="*/ 2147483646 h 402"/>
                <a:gd name="T20" fmla="*/ 2147483646 w 1199"/>
                <a:gd name="T21" fmla="*/ 2147483646 h 402"/>
                <a:gd name="T22" fmla="*/ 2147483646 w 1199"/>
                <a:gd name="T23" fmla="*/ 2147483646 h 402"/>
                <a:gd name="T24" fmla="*/ 2147483646 w 1199"/>
                <a:gd name="T25" fmla="*/ 1189505348 h 402"/>
                <a:gd name="T26" fmla="*/ 2147483646 w 1199"/>
                <a:gd name="T27" fmla="*/ 2147483646 h 402"/>
                <a:gd name="T28" fmla="*/ 2147483646 w 1199"/>
                <a:gd name="T29" fmla="*/ 2147483646 h 402"/>
                <a:gd name="T30" fmla="*/ 2147483646 w 1199"/>
                <a:gd name="T31" fmla="*/ 2147483646 h 402"/>
                <a:gd name="T32" fmla="*/ 2147483646 w 1199"/>
                <a:gd name="T33" fmla="*/ 2147483646 h 402"/>
                <a:gd name="T34" fmla="*/ 2147483646 w 1199"/>
                <a:gd name="T35" fmla="*/ 2147483646 h 402"/>
                <a:gd name="T36" fmla="*/ 2147483646 w 1199"/>
                <a:gd name="T37" fmla="*/ 2147483646 h 402"/>
                <a:gd name="T38" fmla="*/ 2147483646 w 1199"/>
                <a:gd name="T39" fmla="*/ 2147483646 h 402"/>
                <a:gd name="T40" fmla="*/ 2147483646 w 1199"/>
                <a:gd name="T41" fmla="*/ 2147483646 h 402"/>
                <a:gd name="T42" fmla="*/ 2147483646 w 1199"/>
                <a:gd name="T43" fmla="*/ 2147483646 h 402"/>
                <a:gd name="T44" fmla="*/ 2147483646 w 1199"/>
                <a:gd name="T45" fmla="*/ 2147483646 h 402"/>
                <a:gd name="T46" fmla="*/ 2147483646 w 1199"/>
                <a:gd name="T47" fmla="*/ 2147483646 h 402"/>
                <a:gd name="T48" fmla="*/ 2147483646 w 1199"/>
                <a:gd name="T49" fmla="*/ 2147483646 h 402"/>
                <a:gd name="T50" fmla="*/ 2147483646 w 1199"/>
                <a:gd name="T51" fmla="*/ 2147483646 h 402"/>
                <a:gd name="T52" fmla="*/ 2147483646 w 1199"/>
                <a:gd name="T53" fmla="*/ 2147483646 h 402"/>
                <a:gd name="T54" fmla="*/ 2147483646 w 1199"/>
                <a:gd name="T55" fmla="*/ 2147483646 h 402"/>
                <a:gd name="T56" fmla="*/ 2147483646 w 1199"/>
                <a:gd name="T57" fmla="*/ 2147483646 h 402"/>
                <a:gd name="T58" fmla="*/ 2147483646 w 1199"/>
                <a:gd name="T59" fmla="*/ 2147483646 h 402"/>
                <a:gd name="T60" fmla="*/ 2147483646 w 1199"/>
                <a:gd name="T61" fmla="*/ 2147483646 h 402"/>
                <a:gd name="T62" fmla="*/ 2147483646 w 1199"/>
                <a:gd name="T63" fmla="*/ 2147483646 h 402"/>
                <a:gd name="T64" fmla="*/ 2147483646 w 1199"/>
                <a:gd name="T65" fmla="*/ 2147483646 h 402"/>
                <a:gd name="T66" fmla="*/ 2147483646 w 1199"/>
                <a:gd name="T67" fmla="*/ 2147483646 h 402"/>
                <a:gd name="T68" fmla="*/ 2147483646 w 1199"/>
                <a:gd name="T69" fmla="*/ 2147483646 h 402"/>
                <a:gd name="T70" fmla="*/ 2147483646 w 1199"/>
                <a:gd name="T71" fmla="*/ 2147483646 h 402"/>
                <a:gd name="T72" fmla="*/ 2147483646 w 1199"/>
                <a:gd name="T73" fmla="*/ 2147483646 h 402"/>
                <a:gd name="T74" fmla="*/ 2147483646 w 1199"/>
                <a:gd name="T75" fmla="*/ 2147483646 h 402"/>
                <a:gd name="T76" fmla="*/ 2147483646 w 1199"/>
                <a:gd name="T77" fmla="*/ 2147483646 h 402"/>
                <a:gd name="T78" fmla="*/ 2147483646 w 1199"/>
                <a:gd name="T79" fmla="*/ 2147483646 h 402"/>
                <a:gd name="T80" fmla="*/ 2147483646 w 1199"/>
                <a:gd name="T81" fmla="*/ 2147483646 h 402"/>
                <a:gd name="T82" fmla="*/ 2147483646 w 1199"/>
                <a:gd name="T83" fmla="*/ 2147483646 h 402"/>
                <a:gd name="T84" fmla="*/ 2147483646 w 1199"/>
                <a:gd name="T85" fmla="*/ 2147483646 h 402"/>
                <a:gd name="T86" fmla="*/ 2147483646 w 1199"/>
                <a:gd name="T87" fmla="*/ 2147483646 h 402"/>
                <a:gd name="T88" fmla="*/ 2147483646 w 1199"/>
                <a:gd name="T89" fmla="*/ 2147483646 h 402"/>
                <a:gd name="T90" fmla="*/ 2147483646 w 1199"/>
                <a:gd name="T91" fmla="*/ 2147483646 h 402"/>
                <a:gd name="T92" fmla="*/ 2147483646 w 1199"/>
                <a:gd name="T93" fmla="*/ 2147483646 h 402"/>
                <a:gd name="T94" fmla="*/ 2147483646 w 1199"/>
                <a:gd name="T95" fmla="*/ 2147483646 h 402"/>
                <a:gd name="T96" fmla="*/ 2147483646 w 1199"/>
                <a:gd name="T97" fmla="*/ 2147483646 h 402"/>
                <a:gd name="T98" fmla="*/ 2147483646 w 1199"/>
                <a:gd name="T99" fmla="*/ 2147483646 h 402"/>
                <a:gd name="T100" fmla="*/ 2147483646 w 1199"/>
                <a:gd name="T101" fmla="*/ 2147483646 h 402"/>
                <a:gd name="T102" fmla="*/ 2147483646 w 1199"/>
                <a:gd name="T103" fmla="*/ 2147483646 h 402"/>
                <a:gd name="T104" fmla="*/ 2147483646 w 1199"/>
                <a:gd name="T105" fmla="*/ 2147483646 h 402"/>
                <a:gd name="T106" fmla="*/ 2147483646 w 1199"/>
                <a:gd name="T107" fmla="*/ 2147483646 h 402"/>
                <a:gd name="T108" fmla="*/ 2147483646 w 1199"/>
                <a:gd name="T109" fmla="*/ 2147483646 h 402"/>
                <a:gd name="T110" fmla="*/ 2147483646 w 1199"/>
                <a:gd name="T111" fmla="*/ 2147483646 h 402"/>
                <a:gd name="T112" fmla="*/ 2147483646 w 1199"/>
                <a:gd name="T113" fmla="*/ 2147483646 h 402"/>
                <a:gd name="T114" fmla="*/ 2147483646 w 1199"/>
                <a:gd name="T115" fmla="*/ 2147483646 h 402"/>
                <a:gd name="T116" fmla="*/ 2147483646 w 1199"/>
                <a:gd name="T117" fmla="*/ 2147483646 h 402"/>
                <a:gd name="T118" fmla="*/ 2147483646 w 1199"/>
                <a:gd name="T119" fmla="*/ 2147483646 h 402"/>
                <a:gd name="T120" fmla="*/ 2147483646 w 1199"/>
                <a:gd name="T121" fmla="*/ 2147483646 h 402"/>
                <a:gd name="T122" fmla="*/ 2147483646 w 1199"/>
                <a:gd name="T123" fmla="*/ 2147483646 h 402"/>
                <a:gd name="T124" fmla="*/ 2147483646 w 1199"/>
                <a:gd name="T125" fmla="*/ 2147483646 h 40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199" h="402">
                  <a:moveTo>
                    <a:pt x="492" y="148"/>
                  </a:moveTo>
                  <a:cubicBezTo>
                    <a:pt x="489" y="148"/>
                    <a:pt x="489" y="149"/>
                    <a:pt x="489" y="153"/>
                  </a:cubicBezTo>
                  <a:cubicBezTo>
                    <a:pt x="489" y="245"/>
                    <a:pt x="489" y="245"/>
                    <a:pt x="489" y="245"/>
                  </a:cubicBezTo>
                  <a:cubicBezTo>
                    <a:pt x="489" y="255"/>
                    <a:pt x="492" y="258"/>
                    <a:pt x="499" y="260"/>
                  </a:cubicBezTo>
                  <a:cubicBezTo>
                    <a:pt x="504" y="261"/>
                    <a:pt x="509" y="262"/>
                    <a:pt x="509" y="266"/>
                  </a:cubicBezTo>
                  <a:cubicBezTo>
                    <a:pt x="509" y="270"/>
                    <a:pt x="508" y="272"/>
                    <a:pt x="502" y="272"/>
                  </a:cubicBezTo>
                  <a:cubicBezTo>
                    <a:pt x="495" y="272"/>
                    <a:pt x="491" y="270"/>
                    <a:pt x="471" y="270"/>
                  </a:cubicBezTo>
                  <a:cubicBezTo>
                    <a:pt x="451" y="270"/>
                    <a:pt x="445" y="272"/>
                    <a:pt x="438" y="272"/>
                  </a:cubicBezTo>
                  <a:cubicBezTo>
                    <a:pt x="433" y="272"/>
                    <a:pt x="431" y="270"/>
                    <a:pt x="431" y="265"/>
                  </a:cubicBezTo>
                  <a:cubicBezTo>
                    <a:pt x="431" y="263"/>
                    <a:pt x="433" y="261"/>
                    <a:pt x="437" y="260"/>
                  </a:cubicBezTo>
                  <a:cubicBezTo>
                    <a:pt x="451" y="257"/>
                    <a:pt x="453" y="254"/>
                    <a:pt x="453" y="243"/>
                  </a:cubicBezTo>
                  <a:cubicBezTo>
                    <a:pt x="453" y="53"/>
                    <a:pt x="453" y="53"/>
                    <a:pt x="453" y="53"/>
                  </a:cubicBezTo>
                  <a:cubicBezTo>
                    <a:pt x="453" y="43"/>
                    <a:pt x="449" y="41"/>
                    <a:pt x="445" y="40"/>
                  </a:cubicBezTo>
                  <a:cubicBezTo>
                    <a:pt x="435" y="36"/>
                    <a:pt x="432" y="38"/>
                    <a:pt x="432" y="33"/>
                  </a:cubicBezTo>
                  <a:cubicBezTo>
                    <a:pt x="432" y="30"/>
                    <a:pt x="434" y="28"/>
                    <a:pt x="440" y="28"/>
                  </a:cubicBezTo>
                  <a:cubicBezTo>
                    <a:pt x="447" y="28"/>
                    <a:pt x="460" y="30"/>
                    <a:pt x="471" y="30"/>
                  </a:cubicBezTo>
                  <a:cubicBezTo>
                    <a:pt x="483" y="30"/>
                    <a:pt x="493" y="28"/>
                    <a:pt x="501" y="28"/>
                  </a:cubicBezTo>
                  <a:cubicBezTo>
                    <a:pt x="507" y="28"/>
                    <a:pt x="509" y="30"/>
                    <a:pt x="509" y="34"/>
                  </a:cubicBezTo>
                  <a:cubicBezTo>
                    <a:pt x="509" y="39"/>
                    <a:pt x="505" y="39"/>
                    <a:pt x="498" y="41"/>
                  </a:cubicBezTo>
                  <a:cubicBezTo>
                    <a:pt x="493" y="41"/>
                    <a:pt x="489" y="44"/>
                    <a:pt x="489" y="51"/>
                  </a:cubicBezTo>
                  <a:cubicBezTo>
                    <a:pt x="489" y="131"/>
                    <a:pt x="489" y="131"/>
                    <a:pt x="489" y="131"/>
                  </a:cubicBezTo>
                  <a:cubicBezTo>
                    <a:pt x="489" y="134"/>
                    <a:pt x="489" y="136"/>
                    <a:pt x="492" y="136"/>
                  </a:cubicBezTo>
                  <a:cubicBezTo>
                    <a:pt x="561" y="136"/>
                    <a:pt x="561" y="136"/>
                    <a:pt x="561" y="136"/>
                  </a:cubicBezTo>
                  <a:cubicBezTo>
                    <a:pt x="564" y="136"/>
                    <a:pt x="564" y="134"/>
                    <a:pt x="564" y="130"/>
                  </a:cubicBezTo>
                  <a:cubicBezTo>
                    <a:pt x="564" y="54"/>
                    <a:pt x="564" y="54"/>
                    <a:pt x="564" y="54"/>
                  </a:cubicBezTo>
                  <a:cubicBezTo>
                    <a:pt x="564" y="44"/>
                    <a:pt x="561" y="41"/>
                    <a:pt x="555" y="40"/>
                  </a:cubicBezTo>
                  <a:cubicBezTo>
                    <a:pt x="547" y="38"/>
                    <a:pt x="543" y="38"/>
                    <a:pt x="543" y="34"/>
                  </a:cubicBezTo>
                  <a:cubicBezTo>
                    <a:pt x="543" y="30"/>
                    <a:pt x="547" y="28"/>
                    <a:pt x="552" y="28"/>
                  </a:cubicBezTo>
                  <a:cubicBezTo>
                    <a:pt x="560" y="28"/>
                    <a:pt x="568" y="30"/>
                    <a:pt x="583" y="30"/>
                  </a:cubicBezTo>
                  <a:cubicBezTo>
                    <a:pt x="603" y="30"/>
                    <a:pt x="608" y="28"/>
                    <a:pt x="615" y="28"/>
                  </a:cubicBezTo>
                  <a:cubicBezTo>
                    <a:pt x="620" y="28"/>
                    <a:pt x="622" y="30"/>
                    <a:pt x="622" y="33"/>
                  </a:cubicBezTo>
                  <a:cubicBezTo>
                    <a:pt x="622" y="38"/>
                    <a:pt x="617" y="40"/>
                    <a:pt x="608" y="41"/>
                  </a:cubicBezTo>
                  <a:cubicBezTo>
                    <a:pt x="603" y="41"/>
                    <a:pt x="600" y="45"/>
                    <a:pt x="600" y="49"/>
                  </a:cubicBezTo>
                  <a:cubicBezTo>
                    <a:pt x="600" y="244"/>
                    <a:pt x="600" y="244"/>
                    <a:pt x="600" y="244"/>
                  </a:cubicBezTo>
                  <a:cubicBezTo>
                    <a:pt x="600" y="253"/>
                    <a:pt x="602" y="258"/>
                    <a:pt x="607" y="260"/>
                  </a:cubicBezTo>
                  <a:cubicBezTo>
                    <a:pt x="613" y="263"/>
                    <a:pt x="621" y="262"/>
                    <a:pt x="621" y="267"/>
                  </a:cubicBezTo>
                  <a:cubicBezTo>
                    <a:pt x="621" y="270"/>
                    <a:pt x="620" y="272"/>
                    <a:pt x="613" y="272"/>
                  </a:cubicBezTo>
                  <a:cubicBezTo>
                    <a:pt x="607" y="272"/>
                    <a:pt x="597" y="270"/>
                    <a:pt x="582" y="270"/>
                  </a:cubicBezTo>
                  <a:cubicBezTo>
                    <a:pt x="566" y="270"/>
                    <a:pt x="560" y="272"/>
                    <a:pt x="554" y="272"/>
                  </a:cubicBezTo>
                  <a:cubicBezTo>
                    <a:pt x="546" y="272"/>
                    <a:pt x="544" y="270"/>
                    <a:pt x="544" y="266"/>
                  </a:cubicBezTo>
                  <a:cubicBezTo>
                    <a:pt x="544" y="263"/>
                    <a:pt x="546" y="262"/>
                    <a:pt x="555" y="260"/>
                  </a:cubicBezTo>
                  <a:cubicBezTo>
                    <a:pt x="562" y="258"/>
                    <a:pt x="564" y="254"/>
                    <a:pt x="564" y="244"/>
                  </a:cubicBezTo>
                  <a:cubicBezTo>
                    <a:pt x="564" y="152"/>
                    <a:pt x="564" y="152"/>
                    <a:pt x="564" y="152"/>
                  </a:cubicBezTo>
                  <a:cubicBezTo>
                    <a:pt x="564" y="149"/>
                    <a:pt x="564" y="148"/>
                    <a:pt x="561" y="148"/>
                  </a:cubicBezTo>
                  <a:lnTo>
                    <a:pt x="492" y="148"/>
                  </a:lnTo>
                  <a:close/>
                  <a:moveTo>
                    <a:pt x="654" y="177"/>
                  </a:moveTo>
                  <a:cubicBezTo>
                    <a:pt x="647" y="177"/>
                    <a:pt x="645" y="179"/>
                    <a:pt x="645" y="185"/>
                  </a:cubicBezTo>
                  <a:cubicBezTo>
                    <a:pt x="645" y="225"/>
                    <a:pt x="661" y="256"/>
                    <a:pt x="688" y="256"/>
                  </a:cubicBezTo>
                  <a:cubicBezTo>
                    <a:pt x="706" y="256"/>
                    <a:pt x="716" y="247"/>
                    <a:pt x="721" y="234"/>
                  </a:cubicBezTo>
                  <a:cubicBezTo>
                    <a:pt x="724" y="227"/>
                    <a:pt x="725" y="222"/>
                    <a:pt x="728" y="222"/>
                  </a:cubicBezTo>
                  <a:cubicBezTo>
                    <a:pt x="731" y="222"/>
                    <a:pt x="732" y="223"/>
                    <a:pt x="732" y="227"/>
                  </a:cubicBezTo>
                  <a:cubicBezTo>
                    <a:pt x="732" y="233"/>
                    <a:pt x="730" y="240"/>
                    <a:pt x="727" y="247"/>
                  </a:cubicBezTo>
                  <a:cubicBezTo>
                    <a:pt x="719" y="263"/>
                    <a:pt x="701" y="275"/>
                    <a:pt x="679" y="275"/>
                  </a:cubicBezTo>
                  <a:cubicBezTo>
                    <a:pt x="636" y="275"/>
                    <a:pt x="610" y="238"/>
                    <a:pt x="610" y="187"/>
                  </a:cubicBezTo>
                  <a:cubicBezTo>
                    <a:pt x="610" y="124"/>
                    <a:pt x="642" y="92"/>
                    <a:pt x="679" y="92"/>
                  </a:cubicBezTo>
                  <a:cubicBezTo>
                    <a:pt x="710" y="92"/>
                    <a:pt x="732" y="115"/>
                    <a:pt x="732" y="154"/>
                  </a:cubicBezTo>
                  <a:cubicBezTo>
                    <a:pt x="732" y="175"/>
                    <a:pt x="732" y="177"/>
                    <a:pt x="721" y="177"/>
                  </a:cubicBezTo>
                  <a:lnTo>
                    <a:pt x="654" y="177"/>
                  </a:lnTo>
                  <a:close/>
                  <a:moveTo>
                    <a:pt x="645" y="156"/>
                  </a:moveTo>
                  <a:cubicBezTo>
                    <a:pt x="645" y="163"/>
                    <a:pt x="646" y="165"/>
                    <a:pt x="660" y="165"/>
                  </a:cubicBezTo>
                  <a:cubicBezTo>
                    <a:pt x="667" y="165"/>
                    <a:pt x="673" y="164"/>
                    <a:pt x="679" y="163"/>
                  </a:cubicBezTo>
                  <a:cubicBezTo>
                    <a:pt x="690" y="162"/>
                    <a:pt x="698" y="159"/>
                    <a:pt x="700" y="156"/>
                  </a:cubicBezTo>
                  <a:cubicBezTo>
                    <a:pt x="703" y="152"/>
                    <a:pt x="704" y="148"/>
                    <a:pt x="704" y="139"/>
                  </a:cubicBezTo>
                  <a:cubicBezTo>
                    <a:pt x="704" y="117"/>
                    <a:pt x="694" y="103"/>
                    <a:pt x="679" y="103"/>
                  </a:cubicBezTo>
                  <a:cubicBezTo>
                    <a:pt x="659" y="103"/>
                    <a:pt x="645" y="128"/>
                    <a:pt x="645" y="155"/>
                  </a:cubicBezTo>
                  <a:lnTo>
                    <a:pt x="645" y="156"/>
                  </a:lnTo>
                  <a:close/>
                  <a:moveTo>
                    <a:pt x="824" y="126"/>
                  </a:moveTo>
                  <a:cubicBezTo>
                    <a:pt x="824" y="108"/>
                    <a:pt x="819" y="103"/>
                    <a:pt x="809" y="103"/>
                  </a:cubicBezTo>
                  <a:cubicBezTo>
                    <a:pt x="792" y="103"/>
                    <a:pt x="783" y="117"/>
                    <a:pt x="778" y="136"/>
                  </a:cubicBezTo>
                  <a:cubicBezTo>
                    <a:pt x="775" y="144"/>
                    <a:pt x="771" y="151"/>
                    <a:pt x="765" y="155"/>
                  </a:cubicBezTo>
                  <a:cubicBezTo>
                    <a:pt x="761" y="158"/>
                    <a:pt x="756" y="160"/>
                    <a:pt x="750" y="160"/>
                  </a:cubicBezTo>
                  <a:cubicBezTo>
                    <a:pt x="742" y="160"/>
                    <a:pt x="739" y="157"/>
                    <a:pt x="739" y="150"/>
                  </a:cubicBezTo>
                  <a:cubicBezTo>
                    <a:pt x="739" y="127"/>
                    <a:pt x="772" y="92"/>
                    <a:pt x="818" y="92"/>
                  </a:cubicBezTo>
                  <a:cubicBezTo>
                    <a:pt x="833" y="92"/>
                    <a:pt x="842" y="94"/>
                    <a:pt x="848" y="99"/>
                  </a:cubicBezTo>
                  <a:cubicBezTo>
                    <a:pt x="854" y="103"/>
                    <a:pt x="857" y="111"/>
                    <a:pt x="857" y="121"/>
                  </a:cubicBezTo>
                  <a:cubicBezTo>
                    <a:pt x="857" y="237"/>
                    <a:pt x="857" y="237"/>
                    <a:pt x="857" y="237"/>
                  </a:cubicBezTo>
                  <a:cubicBezTo>
                    <a:pt x="857" y="246"/>
                    <a:pt x="860" y="250"/>
                    <a:pt x="866" y="250"/>
                  </a:cubicBezTo>
                  <a:cubicBezTo>
                    <a:pt x="873" y="250"/>
                    <a:pt x="876" y="247"/>
                    <a:pt x="878" y="243"/>
                  </a:cubicBezTo>
                  <a:cubicBezTo>
                    <a:pt x="880" y="239"/>
                    <a:pt x="881" y="235"/>
                    <a:pt x="883" y="235"/>
                  </a:cubicBezTo>
                  <a:cubicBezTo>
                    <a:pt x="886" y="235"/>
                    <a:pt x="886" y="237"/>
                    <a:pt x="886" y="242"/>
                  </a:cubicBezTo>
                  <a:cubicBezTo>
                    <a:pt x="886" y="250"/>
                    <a:pt x="876" y="274"/>
                    <a:pt x="852" y="274"/>
                  </a:cubicBezTo>
                  <a:cubicBezTo>
                    <a:pt x="836" y="274"/>
                    <a:pt x="832" y="261"/>
                    <a:pt x="829" y="253"/>
                  </a:cubicBezTo>
                  <a:cubicBezTo>
                    <a:pt x="828" y="250"/>
                    <a:pt x="827" y="248"/>
                    <a:pt x="825" y="248"/>
                  </a:cubicBezTo>
                  <a:cubicBezTo>
                    <a:pt x="822" y="248"/>
                    <a:pt x="816" y="255"/>
                    <a:pt x="807" y="262"/>
                  </a:cubicBezTo>
                  <a:cubicBezTo>
                    <a:pt x="798" y="269"/>
                    <a:pt x="787" y="275"/>
                    <a:pt x="771" y="275"/>
                  </a:cubicBezTo>
                  <a:cubicBezTo>
                    <a:pt x="754" y="275"/>
                    <a:pt x="741" y="263"/>
                    <a:pt x="741" y="240"/>
                  </a:cubicBezTo>
                  <a:cubicBezTo>
                    <a:pt x="741" y="221"/>
                    <a:pt x="751" y="208"/>
                    <a:pt x="783" y="187"/>
                  </a:cubicBezTo>
                  <a:cubicBezTo>
                    <a:pt x="796" y="178"/>
                    <a:pt x="805" y="173"/>
                    <a:pt x="811" y="168"/>
                  </a:cubicBezTo>
                  <a:cubicBezTo>
                    <a:pt x="821" y="162"/>
                    <a:pt x="824" y="158"/>
                    <a:pt x="824" y="150"/>
                  </a:cubicBezTo>
                  <a:lnTo>
                    <a:pt x="824" y="126"/>
                  </a:lnTo>
                  <a:close/>
                  <a:moveTo>
                    <a:pt x="774" y="234"/>
                  </a:moveTo>
                  <a:cubicBezTo>
                    <a:pt x="774" y="248"/>
                    <a:pt x="782" y="256"/>
                    <a:pt x="792" y="256"/>
                  </a:cubicBezTo>
                  <a:cubicBezTo>
                    <a:pt x="800" y="256"/>
                    <a:pt x="807" y="251"/>
                    <a:pt x="815" y="244"/>
                  </a:cubicBezTo>
                  <a:cubicBezTo>
                    <a:pt x="822" y="237"/>
                    <a:pt x="824" y="232"/>
                    <a:pt x="824" y="223"/>
                  </a:cubicBezTo>
                  <a:cubicBezTo>
                    <a:pt x="824" y="180"/>
                    <a:pt x="824" y="180"/>
                    <a:pt x="824" y="180"/>
                  </a:cubicBezTo>
                  <a:cubicBezTo>
                    <a:pt x="824" y="176"/>
                    <a:pt x="823" y="175"/>
                    <a:pt x="822" y="175"/>
                  </a:cubicBezTo>
                  <a:cubicBezTo>
                    <a:pt x="820" y="175"/>
                    <a:pt x="818" y="175"/>
                    <a:pt x="813" y="179"/>
                  </a:cubicBezTo>
                  <a:cubicBezTo>
                    <a:pt x="805" y="185"/>
                    <a:pt x="797" y="191"/>
                    <a:pt x="791" y="198"/>
                  </a:cubicBezTo>
                  <a:cubicBezTo>
                    <a:pt x="781" y="209"/>
                    <a:pt x="774" y="220"/>
                    <a:pt x="774" y="234"/>
                  </a:cubicBezTo>
                  <a:close/>
                  <a:moveTo>
                    <a:pt x="899" y="38"/>
                  </a:moveTo>
                  <a:cubicBezTo>
                    <a:pt x="899" y="30"/>
                    <a:pt x="897" y="28"/>
                    <a:pt x="888" y="27"/>
                  </a:cubicBezTo>
                  <a:cubicBezTo>
                    <a:pt x="881" y="25"/>
                    <a:pt x="880" y="25"/>
                    <a:pt x="880" y="21"/>
                  </a:cubicBezTo>
                  <a:cubicBezTo>
                    <a:pt x="880" y="18"/>
                    <a:pt x="881" y="17"/>
                    <a:pt x="886" y="15"/>
                  </a:cubicBezTo>
                  <a:cubicBezTo>
                    <a:pt x="902" y="10"/>
                    <a:pt x="912" y="7"/>
                    <a:pt x="919" y="3"/>
                  </a:cubicBezTo>
                  <a:cubicBezTo>
                    <a:pt x="924" y="1"/>
                    <a:pt x="926" y="0"/>
                    <a:pt x="928" y="0"/>
                  </a:cubicBezTo>
                  <a:cubicBezTo>
                    <a:pt x="931" y="0"/>
                    <a:pt x="931" y="2"/>
                    <a:pt x="931" y="7"/>
                  </a:cubicBezTo>
                  <a:cubicBezTo>
                    <a:pt x="931" y="248"/>
                    <a:pt x="931" y="248"/>
                    <a:pt x="931" y="248"/>
                  </a:cubicBezTo>
                  <a:cubicBezTo>
                    <a:pt x="931" y="257"/>
                    <a:pt x="935" y="258"/>
                    <a:pt x="947" y="261"/>
                  </a:cubicBezTo>
                  <a:cubicBezTo>
                    <a:pt x="951" y="262"/>
                    <a:pt x="954" y="263"/>
                    <a:pt x="954" y="267"/>
                  </a:cubicBezTo>
                  <a:cubicBezTo>
                    <a:pt x="954" y="270"/>
                    <a:pt x="952" y="272"/>
                    <a:pt x="949" y="272"/>
                  </a:cubicBezTo>
                  <a:cubicBezTo>
                    <a:pt x="945" y="272"/>
                    <a:pt x="941" y="270"/>
                    <a:pt x="915" y="270"/>
                  </a:cubicBezTo>
                  <a:cubicBezTo>
                    <a:pt x="892" y="270"/>
                    <a:pt x="888" y="272"/>
                    <a:pt x="883" y="272"/>
                  </a:cubicBezTo>
                  <a:cubicBezTo>
                    <a:pt x="881" y="272"/>
                    <a:pt x="877" y="271"/>
                    <a:pt x="877" y="267"/>
                  </a:cubicBezTo>
                  <a:cubicBezTo>
                    <a:pt x="877" y="264"/>
                    <a:pt x="881" y="262"/>
                    <a:pt x="884" y="261"/>
                  </a:cubicBezTo>
                  <a:cubicBezTo>
                    <a:pt x="897" y="259"/>
                    <a:pt x="899" y="255"/>
                    <a:pt x="899" y="245"/>
                  </a:cubicBezTo>
                  <a:lnTo>
                    <a:pt x="899" y="38"/>
                  </a:lnTo>
                  <a:close/>
                  <a:moveTo>
                    <a:pt x="994" y="237"/>
                  </a:moveTo>
                  <a:cubicBezTo>
                    <a:pt x="994" y="252"/>
                    <a:pt x="999" y="255"/>
                    <a:pt x="1006" y="255"/>
                  </a:cubicBezTo>
                  <a:cubicBezTo>
                    <a:pt x="1013" y="255"/>
                    <a:pt x="1017" y="249"/>
                    <a:pt x="1020" y="244"/>
                  </a:cubicBezTo>
                  <a:cubicBezTo>
                    <a:pt x="1024" y="239"/>
                    <a:pt x="1025" y="234"/>
                    <a:pt x="1029" y="234"/>
                  </a:cubicBezTo>
                  <a:cubicBezTo>
                    <a:pt x="1031" y="234"/>
                    <a:pt x="1033" y="235"/>
                    <a:pt x="1033" y="238"/>
                  </a:cubicBezTo>
                  <a:cubicBezTo>
                    <a:pt x="1033" y="243"/>
                    <a:pt x="1025" y="275"/>
                    <a:pt x="994" y="275"/>
                  </a:cubicBezTo>
                  <a:cubicBezTo>
                    <a:pt x="984" y="275"/>
                    <a:pt x="976" y="272"/>
                    <a:pt x="971" y="266"/>
                  </a:cubicBezTo>
                  <a:cubicBezTo>
                    <a:pt x="965" y="261"/>
                    <a:pt x="962" y="252"/>
                    <a:pt x="962" y="239"/>
                  </a:cubicBezTo>
                  <a:cubicBezTo>
                    <a:pt x="962" y="116"/>
                    <a:pt x="962" y="116"/>
                    <a:pt x="962" y="116"/>
                  </a:cubicBezTo>
                  <a:cubicBezTo>
                    <a:pt x="962" y="113"/>
                    <a:pt x="960" y="111"/>
                    <a:pt x="958" y="110"/>
                  </a:cubicBezTo>
                  <a:cubicBezTo>
                    <a:pt x="956" y="110"/>
                    <a:pt x="952" y="110"/>
                    <a:pt x="949" y="110"/>
                  </a:cubicBezTo>
                  <a:cubicBezTo>
                    <a:pt x="946" y="109"/>
                    <a:pt x="943" y="109"/>
                    <a:pt x="943" y="105"/>
                  </a:cubicBezTo>
                  <a:cubicBezTo>
                    <a:pt x="943" y="103"/>
                    <a:pt x="945" y="100"/>
                    <a:pt x="950" y="95"/>
                  </a:cubicBezTo>
                  <a:cubicBezTo>
                    <a:pt x="961" y="85"/>
                    <a:pt x="970" y="75"/>
                    <a:pt x="983" y="52"/>
                  </a:cubicBezTo>
                  <a:cubicBezTo>
                    <a:pt x="987" y="45"/>
                    <a:pt x="988" y="43"/>
                    <a:pt x="991" y="43"/>
                  </a:cubicBezTo>
                  <a:cubicBezTo>
                    <a:pt x="993" y="43"/>
                    <a:pt x="994" y="43"/>
                    <a:pt x="994" y="51"/>
                  </a:cubicBezTo>
                  <a:cubicBezTo>
                    <a:pt x="994" y="88"/>
                    <a:pt x="994" y="88"/>
                    <a:pt x="994" y="88"/>
                  </a:cubicBezTo>
                  <a:cubicBezTo>
                    <a:pt x="994" y="94"/>
                    <a:pt x="996" y="97"/>
                    <a:pt x="1002" y="97"/>
                  </a:cubicBezTo>
                  <a:cubicBezTo>
                    <a:pt x="1019" y="97"/>
                    <a:pt x="1019" y="97"/>
                    <a:pt x="1019" y="97"/>
                  </a:cubicBezTo>
                  <a:cubicBezTo>
                    <a:pt x="1026" y="97"/>
                    <a:pt x="1028" y="98"/>
                    <a:pt x="1028" y="103"/>
                  </a:cubicBezTo>
                  <a:cubicBezTo>
                    <a:pt x="1028" y="109"/>
                    <a:pt x="1026" y="111"/>
                    <a:pt x="1019" y="111"/>
                  </a:cubicBezTo>
                  <a:cubicBezTo>
                    <a:pt x="1001" y="111"/>
                    <a:pt x="1001" y="111"/>
                    <a:pt x="1001" y="111"/>
                  </a:cubicBezTo>
                  <a:cubicBezTo>
                    <a:pt x="996" y="111"/>
                    <a:pt x="994" y="113"/>
                    <a:pt x="994" y="119"/>
                  </a:cubicBezTo>
                  <a:lnTo>
                    <a:pt x="994" y="237"/>
                  </a:lnTo>
                  <a:close/>
                  <a:moveTo>
                    <a:pt x="1050" y="38"/>
                  </a:moveTo>
                  <a:cubicBezTo>
                    <a:pt x="1050" y="30"/>
                    <a:pt x="1048" y="28"/>
                    <a:pt x="1039" y="27"/>
                  </a:cubicBezTo>
                  <a:cubicBezTo>
                    <a:pt x="1032" y="25"/>
                    <a:pt x="1030" y="25"/>
                    <a:pt x="1030" y="21"/>
                  </a:cubicBezTo>
                  <a:cubicBezTo>
                    <a:pt x="1030" y="17"/>
                    <a:pt x="1033" y="17"/>
                    <a:pt x="1041" y="15"/>
                  </a:cubicBezTo>
                  <a:cubicBezTo>
                    <a:pt x="1057" y="9"/>
                    <a:pt x="1065" y="5"/>
                    <a:pt x="1071" y="3"/>
                  </a:cubicBezTo>
                  <a:cubicBezTo>
                    <a:pt x="1076" y="1"/>
                    <a:pt x="1077" y="0"/>
                    <a:pt x="1080" y="0"/>
                  </a:cubicBezTo>
                  <a:cubicBezTo>
                    <a:pt x="1081" y="0"/>
                    <a:pt x="1082" y="1"/>
                    <a:pt x="1082" y="7"/>
                  </a:cubicBezTo>
                  <a:cubicBezTo>
                    <a:pt x="1082" y="116"/>
                    <a:pt x="1082" y="116"/>
                    <a:pt x="1082" y="116"/>
                  </a:cubicBezTo>
                  <a:cubicBezTo>
                    <a:pt x="1082" y="118"/>
                    <a:pt x="1083" y="119"/>
                    <a:pt x="1084" y="119"/>
                  </a:cubicBezTo>
                  <a:cubicBezTo>
                    <a:pt x="1086" y="119"/>
                    <a:pt x="1087" y="118"/>
                    <a:pt x="1089" y="117"/>
                  </a:cubicBezTo>
                  <a:cubicBezTo>
                    <a:pt x="1097" y="109"/>
                    <a:pt x="1112" y="94"/>
                    <a:pt x="1134" y="94"/>
                  </a:cubicBezTo>
                  <a:cubicBezTo>
                    <a:pt x="1158" y="94"/>
                    <a:pt x="1177" y="110"/>
                    <a:pt x="1178" y="140"/>
                  </a:cubicBezTo>
                  <a:cubicBezTo>
                    <a:pt x="1178" y="245"/>
                    <a:pt x="1178" y="245"/>
                    <a:pt x="1178" y="245"/>
                  </a:cubicBezTo>
                  <a:cubicBezTo>
                    <a:pt x="1178" y="257"/>
                    <a:pt x="1183" y="261"/>
                    <a:pt x="1190" y="262"/>
                  </a:cubicBezTo>
                  <a:cubicBezTo>
                    <a:pt x="1197" y="263"/>
                    <a:pt x="1199" y="264"/>
                    <a:pt x="1199" y="267"/>
                  </a:cubicBezTo>
                  <a:cubicBezTo>
                    <a:pt x="1199" y="271"/>
                    <a:pt x="1196" y="272"/>
                    <a:pt x="1193" y="272"/>
                  </a:cubicBezTo>
                  <a:cubicBezTo>
                    <a:pt x="1191" y="272"/>
                    <a:pt x="1181" y="270"/>
                    <a:pt x="1163" y="270"/>
                  </a:cubicBezTo>
                  <a:cubicBezTo>
                    <a:pt x="1143" y="270"/>
                    <a:pt x="1138" y="272"/>
                    <a:pt x="1134" y="272"/>
                  </a:cubicBezTo>
                  <a:cubicBezTo>
                    <a:pt x="1130" y="272"/>
                    <a:pt x="1127" y="271"/>
                    <a:pt x="1127" y="267"/>
                  </a:cubicBezTo>
                  <a:cubicBezTo>
                    <a:pt x="1127" y="264"/>
                    <a:pt x="1130" y="263"/>
                    <a:pt x="1133" y="262"/>
                  </a:cubicBezTo>
                  <a:cubicBezTo>
                    <a:pt x="1142" y="260"/>
                    <a:pt x="1146" y="258"/>
                    <a:pt x="1146" y="249"/>
                  </a:cubicBezTo>
                  <a:cubicBezTo>
                    <a:pt x="1146" y="144"/>
                    <a:pt x="1146" y="144"/>
                    <a:pt x="1146" y="144"/>
                  </a:cubicBezTo>
                  <a:cubicBezTo>
                    <a:pt x="1146" y="135"/>
                    <a:pt x="1144" y="128"/>
                    <a:pt x="1140" y="123"/>
                  </a:cubicBezTo>
                  <a:cubicBezTo>
                    <a:pt x="1135" y="117"/>
                    <a:pt x="1127" y="114"/>
                    <a:pt x="1118" y="114"/>
                  </a:cubicBezTo>
                  <a:cubicBezTo>
                    <a:pt x="1109" y="114"/>
                    <a:pt x="1100" y="118"/>
                    <a:pt x="1093" y="123"/>
                  </a:cubicBezTo>
                  <a:cubicBezTo>
                    <a:pt x="1086" y="129"/>
                    <a:pt x="1082" y="137"/>
                    <a:pt x="1082" y="145"/>
                  </a:cubicBezTo>
                  <a:cubicBezTo>
                    <a:pt x="1082" y="247"/>
                    <a:pt x="1082" y="247"/>
                    <a:pt x="1082" y="247"/>
                  </a:cubicBezTo>
                  <a:cubicBezTo>
                    <a:pt x="1082" y="256"/>
                    <a:pt x="1086" y="260"/>
                    <a:pt x="1097" y="262"/>
                  </a:cubicBezTo>
                  <a:cubicBezTo>
                    <a:pt x="1103" y="263"/>
                    <a:pt x="1104" y="265"/>
                    <a:pt x="1104" y="267"/>
                  </a:cubicBezTo>
                  <a:cubicBezTo>
                    <a:pt x="1104" y="271"/>
                    <a:pt x="1101" y="272"/>
                    <a:pt x="1098" y="272"/>
                  </a:cubicBezTo>
                  <a:cubicBezTo>
                    <a:pt x="1095" y="272"/>
                    <a:pt x="1091" y="270"/>
                    <a:pt x="1065" y="270"/>
                  </a:cubicBezTo>
                  <a:cubicBezTo>
                    <a:pt x="1045" y="270"/>
                    <a:pt x="1041" y="272"/>
                    <a:pt x="1035" y="272"/>
                  </a:cubicBezTo>
                  <a:cubicBezTo>
                    <a:pt x="1032" y="272"/>
                    <a:pt x="1030" y="270"/>
                    <a:pt x="1030" y="267"/>
                  </a:cubicBezTo>
                  <a:cubicBezTo>
                    <a:pt x="1030" y="264"/>
                    <a:pt x="1032" y="262"/>
                    <a:pt x="1036" y="261"/>
                  </a:cubicBezTo>
                  <a:cubicBezTo>
                    <a:pt x="1047" y="260"/>
                    <a:pt x="1050" y="256"/>
                    <a:pt x="1050" y="242"/>
                  </a:cubicBezTo>
                  <a:lnTo>
                    <a:pt x="1050" y="38"/>
                  </a:lnTo>
                  <a:close/>
                  <a:moveTo>
                    <a:pt x="0" y="347"/>
                  </a:moveTo>
                  <a:cubicBezTo>
                    <a:pt x="13" y="347"/>
                    <a:pt x="13" y="347"/>
                    <a:pt x="13" y="347"/>
                  </a:cubicBezTo>
                  <a:cubicBezTo>
                    <a:pt x="13" y="384"/>
                    <a:pt x="13" y="384"/>
                    <a:pt x="13" y="384"/>
                  </a:cubicBezTo>
                  <a:cubicBezTo>
                    <a:pt x="13" y="389"/>
                    <a:pt x="15" y="392"/>
                    <a:pt x="20" y="392"/>
                  </a:cubicBezTo>
                  <a:cubicBezTo>
                    <a:pt x="25" y="392"/>
                    <a:pt x="27" y="389"/>
                    <a:pt x="27" y="384"/>
                  </a:cubicBezTo>
                  <a:cubicBezTo>
                    <a:pt x="27" y="347"/>
                    <a:pt x="27" y="347"/>
                    <a:pt x="27" y="347"/>
                  </a:cubicBezTo>
                  <a:cubicBezTo>
                    <a:pt x="40" y="347"/>
                    <a:pt x="40" y="347"/>
                    <a:pt x="40" y="347"/>
                  </a:cubicBezTo>
                  <a:cubicBezTo>
                    <a:pt x="40" y="382"/>
                    <a:pt x="40" y="382"/>
                    <a:pt x="40" y="382"/>
                  </a:cubicBezTo>
                  <a:cubicBezTo>
                    <a:pt x="40" y="395"/>
                    <a:pt x="32" y="402"/>
                    <a:pt x="20" y="402"/>
                  </a:cubicBezTo>
                  <a:cubicBezTo>
                    <a:pt x="8" y="402"/>
                    <a:pt x="0" y="395"/>
                    <a:pt x="0" y="382"/>
                  </a:cubicBezTo>
                  <a:lnTo>
                    <a:pt x="0" y="347"/>
                  </a:lnTo>
                  <a:close/>
                  <a:moveTo>
                    <a:pt x="44" y="347"/>
                  </a:moveTo>
                  <a:cubicBezTo>
                    <a:pt x="59" y="347"/>
                    <a:pt x="59" y="347"/>
                    <a:pt x="59" y="347"/>
                  </a:cubicBezTo>
                  <a:cubicBezTo>
                    <a:pt x="75" y="385"/>
                    <a:pt x="75" y="385"/>
                    <a:pt x="75" y="385"/>
                  </a:cubicBezTo>
                  <a:cubicBezTo>
                    <a:pt x="75" y="385"/>
                    <a:pt x="75" y="385"/>
                    <a:pt x="75" y="385"/>
                  </a:cubicBezTo>
                  <a:cubicBezTo>
                    <a:pt x="75" y="347"/>
                    <a:pt x="75" y="347"/>
                    <a:pt x="75" y="347"/>
                  </a:cubicBezTo>
                  <a:cubicBezTo>
                    <a:pt x="86" y="347"/>
                    <a:pt x="86" y="347"/>
                    <a:pt x="86" y="347"/>
                  </a:cubicBezTo>
                  <a:cubicBezTo>
                    <a:pt x="86" y="401"/>
                    <a:pt x="86" y="401"/>
                    <a:pt x="86" y="401"/>
                  </a:cubicBezTo>
                  <a:cubicBezTo>
                    <a:pt x="71" y="401"/>
                    <a:pt x="71" y="401"/>
                    <a:pt x="71" y="401"/>
                  </a:cubicBezTo>
                  <a:cubicBezTo>
                    <a:pt x="56" y="362"/>
                    <a:pt x="56" y="362"/>
                    <a:pt x="56" y="362"/>
                  </a:cubicBezTo>
                  <a:cubicBezTo>
                    <a:pt x="55" y="362"/>
                    <a:pt x="55" y="362"/>
                    <a:pt x="55" y="362"/>
                  </a:cubicBezTo>
                  <a:cubicBezTo>
                    <a:pt x="55" y="401"/>
                    <a:pt x="55" y="401"/>
                    <a:pt x="55" y="401"/>
                  </a:cubicBezTo>
                  <a:cubicBezTo>
                    <a:pt x="44" y="401"/>
                    <a:pt x="44" y="401"/>
                    <a:pt x="44" y="401"/>
                  </a:cubicBezTo>
                  <a:lnTo>
                    <a:pt x="44" y="347"/>
                  </a:lnTo>
                  <a:close/>
                  <a:moveTo>
                    <a:pt x="91" y="347"/>
                  </a:moveTo>
                  <a:cubicBezTo>
                    <a:pt x="104" y="347"/>
                    <a:pt x="104" y="347"/>
                    <a:pt x="104" y="347"/>
                  </a:cubicBezTo>
                  <a:cubicBezTo>
                    <a:pt x="104" y="401"/>
                    <a:pt x="104" y="401"/>
                    <a:pt x="104" y="401"/>
                  </a:cubicBezTo>
                  <a:cubicBezTo>
                    <a:pt x="91" y="401"/>
                    <a:pt x="91" y="401"/>
                    <a:pt x="91" y="401"/>
                  </a:cubicBezTo>
                  <a:lnTo>
                    <a:pt x="91" y="347"/>
                  </a:lnTo>
                  <a:close/>
                  <a:moveTo>
                    <a:pt x="106" y="347"/>
                  </a:moveTo>
                  <a:cubicBezTo>
                    <a:pt x="119" y="347"/>
                    <a:pt x="119" y="347"/>
                    <a:pt x="119" y="347"/>
                  </a:cubicBezTo>
                  <a:cubicBezTo>
                    <a:pt x="129" y="387"/>
                    <a:pt x="129" y="387"/>
                    <a:pt x="129" y="387"/>
                  </a:cubicBezTo>
                  <a:cubicBezTo>
                    <a:pt x="129" y="387"/>
                    <a:pt x="129" y="387"/>
                    <a:pt x="129" y="387"/>
                  </a:cubicBezTo>
                  <a:cubicBezTo>
                    <a:pt x="139" y="347"/>
                    <a:pt x="139" y="347"/>
                    <a:pt x="139" y="347"/>
                  </a:cubicBezTo>
                  <a:cubicBezTo>
                    <a:pt x="152" y="347"/>
                    <a:pt x="152" y="347"/>
                    <a:pt x="152" y="347"/>
                  </a:cubicBezTo>
                  <a:cubicBezTo>
                    <a:pt x="136" y="401"/>
                    <a:pt x="136" y="401"/>
                    <a:pt x="136" y="401"/>
                  </a:cubicBezTo>
                  <a:cubicBezTo>
                    <a:pt x="122" y="401"/>
                    <a:pt x="122" y="401"/>
                    <a:pt x="122" y="401"/>
                  </a:cubicBezTo>
                  <a:lnTo>
                    <a:pt x="106" y="347"/>
                  </a:lnTo>
                  <a:close/>
                  <a:moveTo>
                    <a:pt x="154" y="347"/>
                  </a:moveTo>
                  <a:cubicBezTo>
                    <a:pt x="185" y="347"/>
                    <a:pt x="185" y="347"/>
                    <a:pt x="185" y="347"/>
                  </a:cubicBezTo>
                  <a:cubicBezTo>
                    <a:pt x="185" y="356"/>
                    <a:pt x="185" y="356"/>
                    <a:pt x="185" y="356"/>
                  </a:cubicBezTo>
                  <a:cubicBezTo>
                    <a:pt x="166" y="356"/>
                    <a:pt x="166" y="356"/>
                    <a:pt x="166" y="356"/>
                  </a:cubicBezTo>
                  <a:cubicBezTo>
                    <a:pt x="166" y="369"/>
                    <a:pt x="166" y="369"/>
                    <a:pt x="166" y="369"/>
                  </a:cubicBezTo>
                  <a:cubicBezTo>
                    <a:pt x="185" y="369"/>
                    <a:pt x="185" y="369"/>
                    <a:pt x="185" y="369"/>
                  </a:cubicBezTo>
                  <a:cubicBezTo>
                    <a:pt x="185" y="378"/>
                    <a:pt x="185" y="378"/>
                    <a:pt x="185" y="378"/>
                  </a:cubicBezTo>
                  <a:cubicBezTo>
                    <a:pt x="166" y="378"/>
                    <a:pt x="166" y="378"/>
                    <a:pt x="166" y="378"/>
                  </a:cubicBezTo>
                  <a:cubicBezTo>
                    <a:pt x="166" y="392"/>
                    <a:pt x="166" y="392"/>
                    <a:pt x="166" y="392"/>
                  </a:cubicBezTo>
                  <a:cubicBezTo>
                    <a:pt x="186" y="392"/>
                    <a:pt x="186" y="392"/>
                    <a:pt x="186" y="392"/>
                  </a:cubicBezTo>
                  <a:cubicBezTo>
                    <a:pt x="186" y="401"/>
                    <a:pt x="186" y="401"/>
                    <a:pt x="186" y="401"/>
                  </a:cubicBezTo>
                  <a:cubicBezTo>
                    <a:pt x="154" y="401"/>
                    <a:pt x="154" y="401"/>
                    <a:pt x="154" y="401"/>
                  </a:cubicBezTo>
                  <a:lnTo>
                    <a:pt x="154" y="347"/>
                  </a:lnTo>
                  <a:close/>
                  <a:moveTo>
                    <a:pt x="189" y="347"/>
                  </a:moveTo>
                  <a:cubicBezTo>
                    <a:pt x="209" y="347"/>
                    <a:pt x="209" y="347"/>
                    <a:pt x="209" y="347"/>
                  </a:cubicBezTo>
                  <a:cubicBezTo>
                    <a:pt x="218" y="347"/>
                    <a:pt x="226" y="351"/>
                    <a:pt x="226" y="361"/>
                  </a:cubicBezTo>
                  <a:cubicBezTo>
                    <a:pt x="226" y="363"/>
                    <a:pt x="225" y="372"/>
                    <a:pt x="215" y="374"/>
                  </a:cubicBezTo>
                  <a:cubicBezTo>
                    <a:pt x="215" y="374"/>
                    <a:pt x="215" y="374"/>
                    <a:pt x="215" y="374"/>
                  </a:cubicBezTo>
                  <a:cubicBezTo>
                    <a:pt x="219" y="375"/>
                    <a:pt x="220" y="377"/>
                    <a:pt x="222" y="383"/>
                  </a:cubicBezTo>
                  <a:cubicBezTo>
                    <a:pt x="228" y="401"/>
                    <a:pt x="228" y="401"/>
                    <a:pt x="228" y="401"/>
                  </a:cubicBezTo>
                  <a:cubicBezTo>
                    <a:pt x="215" y="401"/>
                    <a:pt x="215" y="401"/>
                    <a:pt x="215" y="401"/>
                  </a:cubicBezTo>
                  <a:cubicBezTo>
                    <a:pt x="210" y="387"/>
                    <a:pt x="210" y="387"/>
                    <a:pt x="210" y="387"/>
                  </a:cubicBezTo>
                  <a:cubicBezTo>
                    <a:pt x="208" y="379"/>
                    <a:pt x="207" y="379"/>
                    <a:pt x="202" y="379"/>
                  </a:cubicBezTo>
                  <a:cubicBezTo>
                    <a:pt x="202" y="401"/>
                    <a:pt x="202" y="401"/>
                    <a:pt x="202" y="401"/>
                  </a:cubicBezTo>
                  <a:cubicBezTo>
                    <a:pt x="189" y="401"/>
                    <a:pt x="189" y="401"/>
                    <a:pt x="189" y="401"/>
                  </a:cubicBezTo>
                  <a:lnTo>
                    <a:pt x="189" y="347"/>
                  </a:lnTo>
                  <a:close/>
                  <a:moveTo>
                    <a:pt x="201" y="370"/>
                  </a:moveTo>
                  <a:cubicBezTo>
                    <a:pt x="205" y="370"/>
                    <a:pt x="205" y="370"/>
                    <a:pt x="205" y="370"/>
                  </a:cubicBezTo>
                  <a:cubicBezTo>
                    <a:pt x="210" y="370"/>
                    <a:pt x="213" y="367"/>
                    <a:pt x="213" y="363"/>
                  </a:cubicBezTo>
                  <a:cubicBezTo>
                    <a:pt x="213" y="361"/>
                    <a:pt x="212" y="356"/>
                    <a:pt x="205" y="356"/>
                  </a:cubicBezTo>
                  <a:cubicBezTo>
                    <a:pt x="201" y="356"/>
                    <a:pt x="201" y="356"/>
                    <a:pt x="201" y="356"/>
                  </a:cubicBezTo>
                  <a:lnTo>
                    <a:pt x="201" y="370"/>
                  </a:lnTo>
                  <a:close/>
                  <a:moveTo>
                    <a:pt x="259" y="358"/>
                  </a:moveTo>
                  <a:cubicBezTo>
                    <a:pt x="256" y="356"/>
                    <a:pt x="252" y="355"/>
                    <a:pt x="249" y="355"/>
                  </a:cubicBezTo>
                  <a:cubicBezTo>
                    <a:pt x="245" y="355"/>
                    <a:pt x="241" y="357"/>
                    <a:pt x="241" y="361"/>
                  </a:cubicBezTo>
                  <a:cubicBezTo>
                    <a:pt x="241" y="371"/>
                    <a:pt x="263" y="366"/>
                    <a:pt x="263" y="386"/>
                  </a:cubicBezTo>
                  <a:cubicBezTo>
                    <a:pt x="263" y="396"/>
                    <a:pt x="255" y="402"/>
                    <a:pt x="244" y="402"/>
                  </a:cubicBezTo>
                  <a:cubicBezTo>
                    <a:pt x="237" y="402"/>
                    <a:pt x="232" y="401"/>
                    <a:pt x="229" y="400"/>
                  </a:cubicBezTo>
                  <a:cubicBezTo>
                    <a:pt x="230" y="389"/>
                    <a:pt x="230" y="389"/>
                    <a:pt x="230" y="389"/>
                  </a:cubicBezTo>
                  <a:cubicBezTo>
                    <a:pt x="234" y="391"/>
                    <a:pt x="237" y="393"/>
                    <a:pt x="242" y="393"/>
                  </a:cubicBezTo>
                  <a:cubicBezTo>
                    <a:pt x="246" y="393"/>
                    <a:pt x="250" y="391"/>
                    <a:pt x="250" y="386"/>
                  </a:cubicBezTo>
                  <a:cubicBezTo>
                    <a:pt x="250" y="376"/>
                    <a:pt x="228" y="381"/>
                    <a:pt x="228" y="361"/>
                  </a:cubicBezTo>
                  <a:cubicBezTo>
                    <a:pt x="228" y="360"/>
                    <a:pt x="229" y="346"/>
                    <a:pt x="247" y="346"/>
                  </a:cubicBezTo>
                  <a:cubicBezTo>
                    <a:pt x="252" y="346"/>
                    <a:pt x="255" y="347"/>
                    <a:pt x="260" y="348"/>
                  </a:cubicBezTo>
                  <a:lnTo>
                    <a:pt x="259" y="358"/>
                  </a:lnTo>
                  <a:close/>
                  <a:moveTo>
                    <a:pt x="266" y="347"/>
                  </a:moveTo>
                  <a:cubicBezTo>
                    <a:pt x="279" y="347"/>
                    <a:pt x="279" y="347"/>
                    <a:pt x="279" y="347"/>
                  </a:cubicBezTo>
                  <a:cubicBezTo>
                    <a:pt x="279" y="401"/>
                    <a:pt x="279" y="401"/>
                    <a:pt x="279" y="401"/>
                  </a:cubicBezTo>
                  <a:cubicBezTo>
                    <a:pt x="266" y="401"/>
                    <a:pt x="266" y="401"/>
                    <a:pt x="266" y="401"/>
                  </a:cubicBezTo>
                  <a:lnTo>
                    <a:pt x="266" y="347"/>
                  </a:lnTo>
                  <a:close/>
                  <a:moveTo>
                    <a:pt x="293" y="357"/>
                  </a:moveTo>
                  <a:cubicBezTo>
                    <a:pt x="282" y="357"/>
                    <a:pt x="282" y="357"/>
                    <a:pt x="282" y="357"/>
                  </a:cubicBezTo>
                  <a:cubicBezTo>
                    <a:pt x="282" y="347"/>
                    <a:pt x="282" y="347"/>
                    <a:pt x="282" y="347"/>
                  </a:cubicBezTo>
                  <a:cubicBezTo>
                    <a:pt x="318" y="347"/>
                    <a:pt x="318" y="347"/>
                    <a:pt x="318" y="347"/>
                  </a:cubicBezTo>
                  <a:cubicBezTo>
                    <a:pt x="318" y="357"/>
                    <a:pt x="318" y="357"/>
                    <a:pt x="318" y="357"/>
                  </a:cubicBezTo>
                  <a:cubicBezTo>
                    <a:pt x="306" y="357"/>
                    <a:pt x="306" y="357"/>
                    <a:pt x="306" y="357"/>
                  </a:cubicBezTo>
                  <a:cubicBezTo>
                    <a:pt x="306" y="401"/>
                    <a:pt x="306" y="401"/>
                    <a:pt x="306" y="401"/>
                  </a:cubicBezTo>
                  <a:cubicBezTo>
                    <a:pt x="293" y="401"/>
                    <a:pt x="293" y="401"/>
                    <a:pt x="293" y="401"/>
                  </a:cubicBezTo>
                  <a:lnTo>
                    <a:pt x="293" y="357"/>
                  </a:lnTo>
                  <a:close/>
                  <a:moveTo>
                    <a:pt x="332" y="380"/>
                  </a:moveTo>
                  <a:cubicBezTo>
                    <a:pt x="316" y="347"/>
                    <a:pt x="316" y="347"/>
                    <a:pt x="316" y="347"/>
                  </a:cubicBezTo>
                  <a:cubicBezTo>
                    <a:pt x="330" y="347"/>
                    <a:pt x="330" y="347"/>
                    <a:pt x="330" y="347"/>
                  </a:cubicBezTo>
                  <a:cubicBezTo>
                    <a:pt x="339" y="368"/>
                    <a:pt x="339" y="368"/>
                    <a:pt x="339" y="368"/>
                  </a:cubicBezTo>
                  <a:cubicBezTo>
                    <a:pt x="347" y="347"/>
                    <a:pt x="347" y="347"/>
                    <a:pt x="347" y="347"/>
                  </a:cubicBezTo>
                  <a:cubicBezTo>
                    <a:pt x="361" y="347"/>
                    <a:pt x="361" y="347"/>
                    <a:pt x="361" y="347"/>
                  </a:cubicBezTo>
                  <a:cubicBezTo>
                    <a:pt x="345" y="381"/>
                    <a:pt x="345" y="381"/>
                    <a:pt x="345" y="381"/>
                  </a:cubicBezTo>
                  <a:cubicBezTo>
                    <a:pt x="345" y="401"/>
                    <a:pt x="345" y="401"/>
                    <a:pt x="345" y="401"/>
                  </a:cubicBezTo>
                  <a:cubicBezTo>
                    <a:pt x="332" y="401"/>
                    <a:pt x="332" y="401"/>
                    <a:pt x="332" y="401"/>
                  </a:cubicBezTo>
                  <a:lnTo>
                    <a:pt x="332" y="380"/>
                  </a:lnTo>
                  <a:close/>
                  <a:moveTo>
                    <a:pt x="398" y="346"/>
                  </a:moveTo>
                  <a:cubicBezTo>
                    <a:pt x="413" y="346"/>
                    <a:pt x="421" y="358"/>
                    <a:pt x="421" y="374"/>
                  </a:cubicBezTo>
                  <a:cubicBezTo>
                    <a:pt x="421" y="390"/>
                    <a:pt x="413" y="402"/>
                    <a:pt x="398" y="402"/>
                  </a:cubicBezTo>
                  <a:cubicBezTo>
                    <a:pt x="382" y="402"/>
                    <a:pt x="375" y="390"/>
                    <a:pt x="375" y="374"/>
                  </a:cubicBezTo>
                  <a:cubicBezTo>
                    <a:pt x="375" y="358"/>
                    <a:pt x="382" y="346"/>
                    <a:pt x="398" y="346"/>
                  </a:cubicBezTo>
                  <a:close/>
                  <a:moveTo>
                    <a:pt x="398" y="393"/>
                  </a:moveTo>
                  <a:cubicBezTo>
                    <a:pt x="405" y="393"/>
                    <a:pt x="408" y="385"/>
                    <a:pt x="408" y="374"/>
                  </a:cubicBezTo>
                  <a:cubicBezTo>
                    <a:pt x="408" y="364"/>
                    <a:pt x="405" y="355"/>
                    <a:pt x="398" y="355"/>
                  </a:cubicBezTo>
                  <a:cubicBezTo>
                    <a:pt x="390" y="355"/>
                    <a:pt x="388" y="364"/>
                    <a:pt x="388" y="374"/>
                  </a:cubicBezTo>
                  <a:cubicBezTo>
                    <a:pt x="388" y="385"/>
                    <a:pt x="390" y="393"/>
                    <a:pt x="398" y="393"/>
                  </a:cubicBezTo>
                  <a:close/>
                  <a:moveTo>
                    <a:pt x="424" y="347"/>
                  </a:moveTo>
                  <a:cubicBezTo>
                    <a:pt x="454" y="347"/>
                    <a:pt x="454" y="347"/>
                    <a:pt x="454" y="347"/>
                  </a:cubicBezTo>
                  <a:cubicBezTo>
                    <a:pt x="454" y="356"/>
                    <a:pt x="454" y="356"/>
                    <a:pt x="454" y="356"/>
                  </a:cubicBezTo>
                  <a:cubicBezTo>
                    <a:pt x="436" y="356"/>
                    <a:pt x="436" y="356"/>
                    <a:pt x="436" y="356"/>
                  </a:cubicBezTo>
                  <a:cubicBezTo>
                    <a:pt x="436" y="369"/>
                    <a:pt x="436" y="369"/>
                    <a:pt x="436" y="369"/>
                  </a:cubicBezTo>
                  <a:cubicBezTo>
                    <a:pt x="454" y="369"/>
                    <a:pt x="454" y="369"/>
                    <a:pt x="454" y="369"/>
                  </a:cubicBezTo>
                  <a:cubicBezTo>
                    <a:pt x="454" y="379"/>
                    <a:pt x="454" y="379"/>
                    <a:pt x="454" y="379"/>
                  </a:cubicBezTo>
                  <a:cubicBezTo>
                    <a:pt x="436" y="379"/>
                    <a:pt x="436" y="379"/>
                    <a:pt x="436" y="379"/>
                  </a:cubicBezTo>
                  <a:cubicBezTo>
                    <a:pt x="436" y="401"/>
                    <a:pt x="436" y="401"/>
                    <a:pt x="436" y="401"/>
                  </a:cubicBezTo>
                  <a:cubicBezTo>
                    <a:pt x="424" y="401"/>
                    <a:pt x="424" y="401"/>
                    <a:pt x="424" y="401"/>
                  </a:cubicBezTo>
                  <a:lnTo>
                    <a:pt x="424" y="347"/>
                  </a:lnTo>
                  <a:close/>
                  <a:moveTo>
                    <a:pt x="519" y="358"/>
                  </a:moveTo>
                  <a:cubicBezTo>
                    <a:pt x="518" y="358"/>
                    <a:pt x="518" y="358"/>
                    <a:pt x="518" y="358"/>
                  </a:cubicBezTo>
                  <a:cubicBezTo>
                    <a:pt x="506" y="401"/>
                    <a:pt x="506" y="401"/>
                    <a:pt x="506" y="401"/>
                  </a:cubicBezTo>
                  <a:cubicBezTo>
                    <a:pt x="498" y="401"/>
                    <a:pt x="498" y="401"/>
                    <a:pt x="498" y="401"/>
                  </a:cubicBezTo>
                  <a:cubicBezTo>
                    <a:pt x="486" y="358"/>
                    <a:pt x="486" y="358"/>
                    <a:pt x="486" y="358"/>
                  </a:cubicBezTo>
                  <a:cubicBezTo>
                    <a:pt x="486" y="358"/>
                    <a:pt x="486" y="358"/>
                    <a:pt x="486" y="358"/>
                  </a:cubicBezTo>
                  <a:cubicBezTo>
                    <a:pt x="486" y="401"/>
                    <a:pt x="486" y="401"/>
                    <a:pt x="486" y="401"/>
                  </a:cubicBezTo>
                  <a:cubicBezTo>
                    <a:pt x="474" y="401"/>
                    <a:pt x="474" y="401"/>
                    <a:pt x="474" y="401"/>
                  </a:cubicBezTo>
                  <a:cubicBezTo>
                    <a:pt x="474" y="347"/>
                    <a:pt x="474" y="347"/>
                    <a:pt x="474" y="347"/>
                  </a:cubicBezTo>
                  <a:cubicBezTo>
                    <a:pt x="493" y="347"/>
                    <a:pt x="493" y="347"/>
                    <a:pt x="493" y="347"/>
                  </a:cubicBezTo>
                  <a:cubicBezTo>
                    <a:pt x="502" y="382"/>
                    <a:pt x="502" y="382"/>
                    <a:pt x="502" y="382"/>
                  </a:cubicBezTo>
                  <a:cubicBezTo>
                    <a:pt x="502" y="382"/>
                    <a:pt x="502" y="382"/>
                    <a:pt x="502" y="382"/>
                  </a:cubicBezTo>
                  <a:cubicBezTo>
                    <a:pt x="512" y="347"/>
                    <a:pt x="512" y="347"/>
                    <a:pt x="512" y="347"/>
                  </a:cubicBezTo>
                  <a:cubicBezTo>
                    <a:pt x="530" y="347"/>
                    <a:pt x="530" y="347"/>
                    <a:pt x="530" y="347"/>
                  </a:cubicBezTo>
                  <a:cubicBezTo>
                    <a:pt x="530" y="401"/>
                    <a:pt x="530" y="401"/>
                    <a:pt x="530" y="401"/>
                  </a:cubicBezTo>
                  <a:cubicBezTo>
                    <a:pt x="519" y="401"/>
                    <a:pt x="519" y="401"/>
                    <a:pt x="519" y="401"/>
                  </a:cubicBezTo>
                  <a:lnTo>
                    <a:pt x="519" y="358"/>
                  </a:lnTo>
                  <a:close/>
                  <a:moveTo>
                    <a:pt x="537" y="347"/>
                  </a:moveTo>
                  <a:cubicBezTo>
                    <a:pt x="549" y="347"/>
                    <a:pt x="549" y="347"/>
                    <a:pt x="549" y="347"/>
                  </a:cubicBezTo>
                  <a:cubicBezTo>
                    <a:pt x="549" y="401"/>
                    <a:pt x="549" y="401"/>
                    <a:pt x="549" y="401"/>
                  </a:cubicBezTo>
                  <a:cubicBezTo>
                    <a:pt x="537" y="401"/>
                    <a:pt x="537" y="401"/>
                    <a:pt x="537" y="401"/>
                  </a:cubicBezTo>
                  <a:lnTo>
                    <a:pt x="537" y="347"/>
                  </a:lnTo>
                  <a:close/>
                  <a:moveTo>
                    <a:pt x="584" y="389"/>
                  </a:moveTo>
                  <a:cubicBezTo>
                    <a:pt x="567" y="389"/>
                    <a:pt x="567" y="389"/>
                    <a:pt x="567" y="389"/>
                  </a:cubicBezTo>
                  <a:cubicBezTo>
                    <a:pt x="563" y="401"/>
                    <a:pt x="563" y="401"/>
                    <a:pt x="563" y="401"/>
                  </a:cubicBezTo>
                  <a:cubicBezTo>
                    <a:pt x="551" y="401"/>
                    <a:pt x="551" y="401"/>
                    <a:pt x="551" y="401"/>
                  </a:cubicBezTo>
                  <a:cubicBezTo>
                    <a:pt x="569" y="347"/>
                    <a:pt x="569" y="347"/>
                    <a:pt x="569" y="347"/>
                  </a:cubicBezTo>
                  <a:cubicBezTo>
                    <a:pt x="583" y="347"/>
                    <a:pt x="583" y="347"/>
                    <a:pt x="583" y="347"/>
                  </a:cubicBezTo>
                  <a:cubicBezTo>
                    <a:pt x="601" y="401"/>
                    <a:pt x="601" y="401"/>
                    <a:pt x="601" y="401"/>
                  </a:cubicBezTo>
                  <a:cubicBezTo>
                    <a:pt x="588" y="401"/>
                    <a:pt x="588" y="401"/>
                    <a:pt x="588" y="401"/>
                  </a:cubicBezTo>
                  <a:lnTo>
                    <a:pt x="584" y="389"/>
                  </a:lnTo>
                  <a:close/>
                  <a:moveTo>
                    <a:pt x="576" y="357"/>
                  </a:moveTo>
                  <a:cubicBezTo>
                    <a:pt x="576" y="357"/>
                    <a:pt x="576" y="357"/>
                    <a:pt x="576" y="357"/>
                  </a:cubicBezTo>
                  <a:cubicBezTo>
                    <a:pt x="570" y="380"/>
                    <a:pt x="570" y="380"/>
                    <a:pt x="570" y="380"/>
                  </a:cubicBezTo>
                  <a:cubicBezTo>
                    <a:pt x="582" y="380"/>
                    <a:pt x="582" y="380"/>
                    <a:pt x="582" y="380"/>
                  </a:cubicBezTo>
                  <a:lnTo>
                    <a:pt x="576" y="357"/>
                  </a:lnTo>
                  <a:close/>
                  <a:moveTo>
                    <a:pt x="647" y="358"/>
                  </a:moveTo>
                  <a:cubicBezTo>
                    <a:pt x="647" y="358"/>
                    <a:pt x="647" y="358"/>
                    <a:pt x="647" y="358"/>
                  </a:cubicBezTo>
                  <a:cubicBezTo>
                    <a:pt x="634" y="401"/>
                    <a:pt x="634" y="401"/>
                    <a:pt x="634" y="401"/>
                  </a:cubicBezTo>
                  <a:cubicBezTo>
                    <a:pt x="626" y="401"/>
                    <a:pt x="626" y="401"/>
                    <a:pt x="626" y="401"/>
                  </a:cubicBezTo>
                  <a:cubicBezTo>
                    <a:pt x="614" y="358"/>
                    <a:pt x="614" y="358"/>
                    <a:pt x="614" y="358"/>
                  </a:cubicBezTo>
                  <a:cubicBezTo>
                    <a:pt x="614" y="358"/>
                    <a:pt x="614" y="358"/>
                    <a:pt x="614" y="358"/>
                  </a:cubicBezTo>
                  <a:cubicBezTo>
                    <a:pt x="614" y="401"/>
                    <a:pt x="614" y="401"/>
                    <a:pt x="614" y="401"/>
                  </a:cubicBezTo>
                  <a:cubicBezTo>
                    <a:pt x="602" y="401"/>
                    <a:pt x="602" y="401"/>
                    <a:pt x="602" y="401"/>
                  </a:cubicBezTo>
                  <a:cubicBezTo>
                    <a:pt x="602" y="347"/>
                    <a:pt x="602" y="347"/>
                    <a:pt x="602" y="347"/>
                  </a:cubicBezTo>
                  <a:cubicBezTo>
                    <a:pt x="622" y="347"/>
                    <a:pt x="622" y="347"/>
                    <a:pt x="622" y="347"/>
                  </a:cubicBezTo>
                  <a:cubicBezTo>
                    <a:pt x="631" y="382"/>
                    <a:pt x="631" y="382"/>
                    <a:pt x="631" y="382"/>
                  </a:cubicBezTo>
                  <a:cubicBezTo>
                    <a:pt x="631" y="382"/>
                    <a:pt x="631" y="382"/>
                    <a:pt x="631" y="382"/>
                  </a:cubicBezTo>
                  <a:cubicBezTo>
                    <a:pt x="640" y="347"/>
                    <a:pt x="640" y="347"/>
                    <a:pt x="640" y="347"/>
                  </a:cubicBezTo>
                  <a:cubicBezTo>
                    <a:pt x="659" y="347"/>
                    <a:pt x="659" y="347"/>
                    <a:pt x="659" y="347"/>
                  </a:cubicBezTo>
                  <a:cubicBezTo>
                    <a:pt x="659" y="401"/>
                    <a:pt x="659" y="401"/>
                    <a:pt x="659" y="401"/>
                  </a:cubicBezTo>
                  <a:cubicBezTo>
                    <a:pt x="647" y="401"/>
                    <a:pt x="647" y="401"/>
                    <a:pt x="647" y="401"/>
                  </a:cubicBezTo>
                  <a:lnTo>
                    <a:pt x="647" y="358"/>
                  </a:lnTo>
                  <a:close/>
                  <a:moveTo>
                    <a:pt x="665" y="347"/>
                  </a:moveTo>
                  <a:cubicBezTo>
                    <a:pt x="678" y="347"/>
                    <a:pt x="678" y="347"/>
                    <a:pt x="678" y="347"/>
                  </a:cubicBezTo>
                  <a:cubicBezTo>
                    <a:pt x="678" y="401"/>
                    <a:pt x="678" y="401"/>
                    <a:pt x="678" y="401"/>
                  </a:cubicBezTo>
                  <a:cubicBezTo>
                    <a:pt x="665" y="401"/>
                    <a:pt x="665" y="401"/>
                    <a:pt x="665" y="401"/>
                  </a:cubicBezTo>
                  <a:lnTo>
                    <a:pt x="665" y="347"/>
                  </a:lnTo>
                  <a:close/>
                  <a:moveTo>
                    <a:pt x="730" y="379"/>
                  </a:moveTo>
                  <a:cubicBezTo>
                    <a:pt x="716" y="379"/>
                    <a:pt x="716" y="379"/>
                    <a:pt x="716" y="379"/>
                  </a:cubicBezTo>
                  <a:cubicBezTo>
                    <a:pt x="716" y="401"/>
                    <a:pt x="716" y="401"/>
                    <a:pt x="716" y="401"/>
                  </a:cubicBezTo>
                  <a:cubicBezTo>
                    <a:pt x="704" y="401"/>
                    <a:pt x="704" y="401"/>
                    <a:pt x="704" y="401"/>
                  </a:cubicBezTo>
                  <a:cubicBezTo>
                    <a:pt x="704" y="347"/>
                    <a:pt x="704" y="347"/>
                    <a:pt x="704" y="347"/>
                  </a:cubicBezTo>
                  <a:cubicBezTo>
                    <a:pt x="716" y="347"/>
                    <a:pt x="716" y="347"/>
                    <a:pt x="716" y="347"/>
                  </a:cubicBezTo>
                  <a:cubicBezTo>
                    <a:pt x="716" y="369"/>
                    <a:pt x="716" y="369"/>
                    <a:pt x="716" y="369"/>
                  </a:cubicBezTo>
                  <a:cubicBezTo>
                    <a:pt x="730" y="369"/>
                    <a:pt x="730" y="369"/>
                    <a:pt x="730" y="369"/>
                  </a:cubicBezTo>
                  <a:cubicBezTo>
                    <a:pt x="730" y="347"/>
                    <a:pt x="730" y="347"/>
                    <a:pt x="730" y="347"/>
                  </a:cubicBezTo>
                  <a:cubicBezTo>
                    <a:pt x="743" y="347"/>
                    <a:pt x="743" y="347"/>
                    <a:pt x="743" y="347"/>
                  </a:cubicBezTo>
                  <a:cubicBezTo>
                    <a:pt x="743" y="401"/>
                    <a:pt x="743" y="401"/>
                    <a:pt x="743" y="401"/>
                  </a:cubicBezTo>
                  <a:cubicBezTo>
                    <a:pt x="730" y="401"/>
                    <a:pt x="730" y="401"/>
                    <a:pt x="730" y="401"/>
                  </a:cubicBezTo>
                  <a:lnTo>
                    <a:pt x="730" y="379"/>
                  </a:lnTo>
                  <a:close/>
                  <a:moveTo>
                    <a:pt x="747" y="347"/>
                  </a:moveTo>
                  <a:cubicBezTo>
                    <a:pt x="779" y="347"/>
                    <a:pt x="779" y="347"/>
                    <a:pt x="779" y="347"/>
                  </a:cubicBezTo>
                  <a:cubicBezTo>
                    <a:pt x="779" y="356"/>
                    <a:pt x="779" y="356"/>
                    <a:pt x="779" y="356"/>
                  </a:cubicBezTo>
                  <a:cubicBezTo>
                    <a:pt x="760" y="356"/>
                    <a:pt x="760" y="356"/>
                    <a:pt x="760" y="356"/>
                  </a:cubicBezTo>
                  <a:cubicBezTo>
                    <a:pt x="760" y="369"/>
                    <a:pt x="760" y="369"/>
                    <a:pt x="760" y="369"/>
                  </a:cubicBezTo>
                  <a:cubicBezTo>
                    <a:pt x="778" y="369"/>
                    <a:pt x="778" y="369"/>
                    <a:pt x="778" y="369"/>
                  </a:cubicBezTo>
                  <a:cubicBezTo>
                    <a:pt x="778" y="378"/>
                    <a:pt x="778" y="378"/>
                    <a:pt x="778" y="378"/>
                  </a:cubicBezTo>
                  <a:cubicBezTo>
                    <a:pt x="760" y="378"/>
                    <a:pt x="760" y="378"/>
                    <a:pt x="760" y="378"/>
                  </a:cubicBezTo>
                  <a:cubicBezTo>
                    <a:pt x="760" y="392"/>
                    <a:pt x="760" y="392"/>
                    <a:pt x="760" y="392"/>
                  </a:cubicBezTo>
                  <a:cubicBezTo>
                    <a:pt x="780" y="392"/>
                    <a:pt x="780" y="392"/>
                    <a:pt x="780" y="392"/>
                  </a:cubicBezTo>
                  <a:cubicBezTo>
                    <a:pt x="780" y="401"/>
                    <a:pt x="780" y="401"/>
                    <a:pt x="780" y="401"/>
                  </a:cubicBezTo>
                  <a:cubicBezTo>
                    <a:pt x="747" y="401"/>
                    <a:pt x="747" y="401"/>
                    <a:pt x="747" y="401"/>
                  </a:cubicBezTo>
                  <a:lnTo>
                    <a:pt x="747" y="347"/>
                  </a:lnTo>
                  <a:close/>
                  <a:moveTo>
                    <a:pt x="812" y="389"/>
                  </a:moveTo>
                  <a:cubicBezTo>
                    <a:pt x="795" y="389"/>
                    <a:pt x="795" y="389"/>
                    <a:pt x="795" y="389"/>
                  </a:cubicBezTo>
                  <a:cubicBezTo>
                    <a:pt x="792" y="401"/>
                    <a:pt x="792" y="401"/>
                    <a:pt x="792" y="401"/>
                  </a:cubicBezTo>
                  <a:cubicBezTo>
                    <a:pt x="779" y="401"/>
                    <a:pt x="779" y="401"/>
                    <a:pt x="779" y="401"/>
                  </a:cubicBezTo>
                  <a:cubicBezTo>
                    <a:pt x="797" y="347"/>
                    <a:pt x="797" y="347"/>
                    <a:pt x="797" y="347"/>
                  </a:cubicBezTo>
                  <a:cubicBezTo>
                    <a:pt x="811" y="347"/>
                    <a:pt x="811" y="347"/>
                    <a:pt x="811" y="347"/>
                  </a:cubicBezTo>
                  <a:cubicBezTo>
                    <a:pt x="829" y="401"/>
                    <a:pt x="829" y="401"/>
                    <a:pt x="829" y="401"/>
                  </a:cubicBezTo>
                  <a:cubicBezTo>
                    <a:pt x="816" y="401"/>
                    <a:pt x="816" y="401"/>
                    <a:pt x="816" y="401"/>
                  </a:cubicBezTo>
                  <a:lnTo>
                    <a:pt x="812" y="389"/>
                  </a:lnTo>
                  <a:close/>
                  <a:moveTo>
                    <a:pt x="804" y="357"/>
                  </a:moveTo>
                  <a:cubicBezTo>
                    <a:pt x="804" y="357"/>
                    <a:pt x="804" y="357"/>
                    <a:pt x="804" y="357"/>
                  </a:cubicBezTo>
                  <a:cubicBezTo>
                    <a:pt x="798" y="380"/>
                    <a:pt x="798" y="380"/>
                    <a:pt x="798" y="380"/>
                  </a:cubicBezTo>
                  <a:cubicBezTo>
                    <a:pt x="810" y="380"/>
                    <a:pt x="810" y="380"/>
                    <a:pt x="810" y="380"/>
                  </a:cubicBezTo>
                  <a:lnTo>
                    <a:pt x="804" y="357"/>
                  </a:lnTo>
                  <a:close/>
                  <a:moveTo>
                    <a:pt x="831" y="347"/>
                  </a:moveTo>
                  <a:cubicBezTo>
                    <a:pt x="843" y="347"/>
                    <a:pt x="843" y="347"/>
                    <a:pt x="843" y="347"/>
                  </a:cubicBezTo>
                  <a:cubicBezTo>
                    <a:pt x="843" y="391"/>
                    <a:pt x="843" y="391"/>
                    <a:pt x="843" y="391"/>
                  </a:cubicBezTo>
                  <a:cubicBezTo>
                    <a:pt x="861" y="391"/>
                    <a:pt x="861" y="391"/>
                    <a:pt x="861" y="391"/>
                  </a:cubicBezTo>
                  <a:cubicBezTo>
                    <a:pt x="861" y="401"/>
                    <a:pt x="861" y="401"/>
                    <a:pt x="861" y="401"/>
                  </a:cubicBezTo>
                  <a:cubicBezTo>
                    <a:pt x="831" y="401"/>
                    <a:pt x="831" y="401"/>
                    <a:pt x="831" y="401"/>
                  </a:cubicBezTo>
                  <a:lnTo>
                    <a:pt x="831" y="347"/>
                  </a:lnTo>
                  <a:close/>
                  <a:moveTo>
                    <a:pt x="867" y="357"/>
                  </a:moveTo>
                  <a:cubicBezTo>
                    <a:pt x="856" y="357"/>
                    <a:pt x="856" y="357"/>
                    <a:pt x="856" y="357"/>
                  </a:cubicBezTo>
                  <a:cubicBezTo>
                    <a:pt x="856" y="347"/>
                    <a:pt x="856" y="347"/>
                    <a:pt x="856" y="347"/>
                  </a:cubicBezTo>
                  <a:cubicBezTo>
                    <a:pt x="892" y="347"/>
                    <a:pt x="892" y="347"/>
                    <a:pt x="892" y="347"/>
                  </a:cubicBezTo>
                  <a:cubicBezTo>
                    <a:pt x="892" y="357"/>
                    <a:pt x="892" y="357"/>
                    <a:pt x="892" y="357"/>
                  </a:cubicBezTo>
                  <a:cubicBezTo>
                    <a:pt x="880" y="357"/>
                    <a:pt x="880" y="357"/>
                    <a:pt x="880" y="357"/>
                  </a:cubicBezTo>
                  <a:cubicBezTo>
                    <a:pt x="880" y="401"/>
                    <a:pt x="880" y="401"/>
                    <a:pt x="880" y="401"/>
                  </a:cubicBezTo>
                  <a:cubicBezTo>
                    <a:pt x="867" y="401"/>
                    <a:pt x="867" y="401"/>
                    <a:pt x="867" y="401"/>
                  </a:cubicBezTo>
                  <a:lnTo>
                    <a:pt x="867" y="357"/>
                  </a:lnTo>
                  <a:close/>
                  <a:moveTo>
                    <a:pt x="921" y="379"/>
                  </a:moveTo>
                  <a:cubicBezTo>
                    <a:pt x="907" y="379"/>
                    <a:pt x="907" y="379"/>
                    <a:pt x="907" y="379"/>
                  </a:cubicBezTo>
                  <a:cubicBezTo>
                    <a:pt x="907" y="401"/>
                    <a:pt x="907" y="401"/>
                    <a:pt x="907" y="401"/>
                  </a:cubicBezTo>
                  <a:cubicBezTo>
                    <a:pt x="895" y="401"/>
                    <a:pt x="895" y="401"/>
                    <a:pt x="895" y="401"/>
                  </a:cubicBezTo>
                  <a:cubicBezTo>
                    <a:pt x="895" y="347"/>
                    <a:pt x="895" y="347"/>
                    <a:pt x="895" y="347"/>
                  </a:cubicBezTo>
                  <a:cubicBezTo>
                    <a:pt x="907" y="347"/>
                    <a:pt x="907" y="347"/>
                    <a:pt x="907" y="347"/>
                  </a:cubicBezTo>
                  <a:cubicBezTo>
                    <a:pt x="907" y="369"/>
                    <a:pt x="907" y="369"/>
                    <a:pt x="907" y="369"/>
                  </a:cubicBezTo>
                  <a:cubicBezTo>
                    <a:pt x="921" y="369"/>
                    <a:pt x="921" y="369"/>
                    <a:pt x="921" y="369"/>
                  </a:cubicBezTo>
                  <a:cubicBezTo>
                    <a:pt x="921" y="347"/>
                    <a:pt x="921" y="347"/>
                    <a:pt x="921" y="347"/>
                  </a:cubicBezTo>
                  <a:cubicBezTo>
                    <a:pt x="933" y="347"/>
                    <a:pt x="933" y="347"/>
                    <a:pt x="933" y="347"/>
                  </a:cubicBezTo>
                  <a:cubicBezTo>
                    <a:pt x="933" y="401"/>
                    <a:pt x="933" y="401"/>
                    <a:pt x="933" y="401"/>
                  </a:cubicBezTo>
                  <a:cubicBezTo>
                    <a:pt x="921" y="401"/>
                    <a:pt x="921" y="401"/>
                    <a:pt x="921" y="401"/>
                  </a:cubicBezTo>
                  <a:lnTo>
                    <a:pt x="921" y="379"/>
                  </a:lnTo>
                  <a:close/>
                  <a:moveTo>
                    <a:pt x="986" y="358"/>
                  </a:moveTo>
                  <a:cubicBezTo>
                    <a:pt x="983" y="356"/>
                    <a:pt x="979" y="355"/>
                    <a:pt x="975" y="355"/>
                  </a:cubicBezTo>
                  <a:cubicBezTo>
                    <a:pt x="971" y="355"/>
                    <a:pt x="968" y="357"/>
                    <a:pt x="968" y="361"/>
                  </a:cubicBezTo>
                  <a:cubicBezTo>
                    <a:pt x="968" y="371"/>
                    <a:pt x="989" y="366"/>
                    <a:pt x="989" y="386"/>
                  </a:cubicBezTo>
                  <a:cubicBezTo>
                    <a:pt x="989" y="396"/>
                    <a:pt x="981" y="402"/>
                    <a:pt x="970" y="402"/>
                  </a:cubicBezTo>
                  <a:cubicBezTo>
                    <a:pt x="964" y="402"/>
                    <a:pt x="958" y="401"/>
                    <a:pt x="956" y="400"/>
                  </a:cubicBezTo>
                  <a:cubicBezTo>
                    <a:pt x="956" y="389"/>
                    <a:pt x="956" y="389"/>
                    <a:pt x="956" y="389"/>
                  </a:cubicBezTo>
                  <a:cubicBezTo>
                    <a:pt x="960" y="391"/>
                    <a:pt x="963" y="393"/>
                    <a:pt x="968" y="393"/>
                  </a:cubicBezTo>
                  <a:cubicBezTo>
                    <a:pt x="972" y="393"/>
                    <a:pt x="976" y="391"/>
                    <a:pt x="976" y="386"/>
                  </a:cubicBezTo>
                  <a:cubicBezTo>
                    <a:pt x="976" y="376"/>
                    <a:pt x="955" y="381"/>
                    <a:pt x="955" y="361"/>
                  </a:cubicBezTo>
                  <a:cubicBezTo>
                    <a:pt x="955" y="360"/>
                    <a:pt x="955" y="346"/>
                    <a:pt x="974" y="346"/>
                  </a:cubicBezTo>
                  <a:cubicBezTo>
                    <a:pt x="979" y="346"/>
                    <a:pt x="982" y="347"/>
                    <a:pt x="986" y="348"/>
                  </a:cubicBezTo>
                  <a:lnTo>
                    <a:pt x="986" y="358"/>
                  </a:lnTo>
                  <a:close/>
                  <a:moveTo>
                    <a:pt x="1004" y="380"/>
                  </a:moveTo>
                  <a:cubicBezTo>
                    <a:pt x="988" y="347"/>
                    <a:pt x="988" y="347"/>
                    <a:pt x="988" y="347"/>
                  </a:cubicBezTo>
                  <a:cubicBezTo>
                    <a:pt x="1002" y="347"/>
                    <a:pt x="1002" y="347"/>
                    <a:pt x="1002" y="347"/>
                  </a:cubicBezTo>
                  <a:cubicBezTo>
                    <a:pt x="1011" y="368"/>
                    <a:pt x="1011" y="368"/>
                    <a:pt x="1011" y="368"/>
                  </a:cubicBezTo>
                  <a:cubicBezTo>
                    <a:pt x="1019" y="347"/>
                    <a:pt x="1019" y="347"/>
                    <a:pt x="1019" y="347"/>
                  </a:cubicBezTo>
                  <a:cubicBezTo>
                    <a:pt x="1034" y="347"/>
                    <a:pt x="1034" y="347"/>
                    <a:pt x="1034" y="347"/>
                  </a:cubicBezTo>
                  <a:cubicBezTo>
                    <a:pt x="1017" y="381"/>
                    <a:pt x="1017" y="381"/>
                    <a:pt x="1017" y="381"/>
                  </a:cubicBezTo>
                  <a:cubicBezTo>
                    <a:pt x="1017" y="401"/>
                    <a:pt x="1017" y="401"/>
                    <a:pt x="1017" y="401"/>
                  </a:cubicBezTo>
                  <a:cubicBezTo>
                    <a:pt x="1004" y="401"/>
                    <a:pt x="1004" y="401"/>
                    <a:pt x="1004" y="401"/>
                  </a:cubicBezTo>
                  <a:lnTo>
                    <a:pt x="1004" y="380"/>
                  </a:lnTo>
                  <a:close/>
                  <a:moveTo>
                    <a:pt x="1063" y="358"/>
                  </a:moveTo>
                  <a:cubicBezTo>
                    <a:pt x="1060" y="356"/>
                    <a:pt x="1056" y="355"/>
                    <a:pt x="1052" y="355"/>
                  </a:cubicBezTo>
                  <a:cubicBezTo>
                    <a:pt x="1048" y="355"/>
                    <a:pt x="1045" y="357"/>
                    <a:pt x="1045" y="361"/>
                  </a:cubicBezTo>
                  <a:cubicBezTo>
                    <a:pt x="1045" y="371"/>
                    <a:pt x="1067" y="366"/>
                    <a:pt x="1067" y="386"/>
                  </a:cubicBezTo>
                  <a:cubicBezTo>
                    <a:pt x="1067" y="396"/>
                    <a:pt x="1058" y="402"/>
                    <a:pt x="1048" y="402"/>
                  </a:cubicBezTo>
                  <a:cubicBezTo>
                    <a:pt x="1041" y="402"/>
                    <a:pt x="1035" y="401"/>
                    <a:pt x="1033" y="400"/>
                  </a:cubicBezTo>
                  <a:cubicBezTo>
                    <a:pt x="1034" y="389"/>
                    <a:pt x="1034" y="389"/>
                    <a:pt x="1034" y="389"/>
                  </a:cubicBezTo>
                  <a:cubicBezTo>
                    <a:pt x="1038" y="391"/>
                    <a:pt x="1041" y="393"/>
                    <a:pt x="1046" y="393"/>
                  </a:cubicBezTo>
                  <a:cubicBezTo>
                    <a:pt x="1050" y="393"/>
                    <a:pt x="1054" y="391"/>
                    <a:pt x="1054" y="386"/>
                  </a:cubicBezTo>
                  <a:cubicBezTo>
                    <a:pt x="1054" y="376"/>
                    <a:pt x="1032" y="381"/>
                    <a:pt x="1032" y="361"/>
                  </a:cubicBezTo>
                  <a:cubicBezTo>
                    <a:pt x="1032" y="360"/>
                    <a:pt x="1033" y="346"/>
                    <a:pt x="1051" y="346"/>
                  </a:cubicBezTo>
                  <a:cubicBezTo>
                    <a:pt x="1056" y="346"/>
                    <a:pt x="1059" y="347"/>
                    <a:pt x="1064" y="348"/>
                  </a:cubicBezTo>
                  <a:lnTo>
                    <a:pt x="1063" y="358"/>
                  </a:lnTo>
                  <a:close/>
                  <a:moveTo>
                    <a:pt x="1078" y="357"/>
                  </a:moveTo>
                  <a:cubicBezTo>
                    <a:pt x="1066" y="357"/>
                    <a:pt x="1066" y="357"/>
                    <a:pt x="1066" y="357"/>
                  </a:cubicBezTo>
                  <a:cubicBezTo>
                    <a:pt x="1066" y="347"/>
                    <a:pt x="1066" y="347"/>
                    <a:pt x="1066" y="347"/>
                  </a:cubicBezTo>
                  <a:cubicBezTo>
                    <a:pt x="1103" y="347"/>
                    <a:pt x="1103" y="347"/>
                    <a:pt x="1103" y="347"/>
                  </a:cubicBezTo>
                  <a:cubicBezTo>
                    <a:pt x="1103" y="357"/>
                    <a:pt x="1103" y="357"/>
                    <a:pt x="1103" y="357"/>
                  </a:cubicBezTo>
                  <a:cubicBezTo>
                    <a:pt x="1091" y="357"/>
                    <a:pt x="1091" y="357"/>
                    <a:pt x="1091" y="357"/>
                  </a:cubicBezTo>
                  <a:cubicBezTo>
                    <a:pt x="1091" y="401"/>
                    <a:pt x="1091" y="401"/>
                    <a:pt x="1091" y="401"/>
                  </a:cubicBezTo>
                  <a:cubicBezTo>
                    <a:pt x="1078" y="401"/>
                    <a:pt x="1078" y="401"/>
                    <a:pt x="1078" y="401"/>
                  </a:cubicBezTo>
                  <a:lnTo>
                    <a:pt x="1078" y="357"/>
                  </a:lnTo>
                  <a:close/>
                  <a:moveTo>
                    <a:pt x="1105" y="347"/>
                  </a:moveTo>
                  <a:cubicBezTo>
                    <a:pt x="1137" y="347"/>
                    <a:pt x="1137" y="347"/>
                    <a:pt x="1137" y="347"/>
                  </a:cubicBezTo>
                  <a:cubicBezTo>
                    <a:pt x="1137" y="356"/>
                    <a:pt x="1137" y="356"/>
                    <a:pt x="1137" y="356"/>
                  </a:cubicBezTo>
                  <a:cubicBezTo>
                    <a:pt x="1117" y="356"/>
                    <a:pt x="1117" y="356"/>
                    <a:pt x="1117" y="356"/>
                  </a:cubicBezTo>
                  <a:cubicBezTo>
                    <a:pt x="1117" y="369"/>
                    <a:pt x="1117" y="369"/>
                    <a:pt x="1117" y="369"/>
                  </a:cubicBezTo>
                  <a:cubicBezTo>
                    <a:pt x="1136" y="369"/>
                    <a:pt x="1136" y="369"/>
                    <a:pt x="1136" y="369"/>
                  </a:cubicBezTo>
                  <a:cubicBezTo>
                    <a:pt x="1136" y="378"/>
                    <a:pt x="1136" y="378"/>
                    <a:pt x="1136" y="378"/>
                  </a:cubicBezTo>
                  <a:cubicBezTo>
                    <a:pt x="1117" y="378"/>
                    <a:pt x="1117" y="378"/>
                    <a:pt x="1117" y="378"/>
                  </a:cubicBezTo>
                  <a:cubicBezTo>
                    <a:pt x="1117" y="392"/>
                    <a:pt x="1117" y="392"/>
                    <a:pt x="1117" y="392"/>
                  </a:cubicBezTo>
                  <a:cubicBezTo>
                    <a:pt x="1138" y="392"/>
                    <a:pt x="1138" y="392"/>
                    <a:pt x="1138" y="392"/>
                  </a:cubicBezTo>
                  <a:cubicBezTo>
                    <a:pt x="1138" y="401"/>
                    <a:pt x="1138" y="401"/>
                    <a:pt x="1138" y="401"/>
                  </a:cubicBezTo>
                  <a:cubicBezTo>
                    <a:pt x="1105" y="401"/>
                    <a:pt x="1105" y="401"/>
                    <a:pt x="1105" y="401"/>
                  </a:cubicBezTo>
                  <a:lnTo>
                    <a:pt x="1105" y="347"/>
                  </a:lnTo>
                  <a:close/>
                  <a:moveTo>
                    <a:pt x="1186" y="358"/>
                  </a:moveTo>
                  <a:cubicBezTo>
                    <a:pt x="1186" y="358"/>
                    <a:pt x="1186" y="358"/>
                    <a:pt x="1186" y="358"/>
                  </a:cubicBezTo>
                  <a:cubicBezTo>
                    <a:pt x="1174" y="401"/>
                    <a:pt x="1174" y="401"/>
                    <a:pt x="1174" y="401"/>
                  </a:cubicBezTo>
                  <a:cubicBezTo>
                    <a:pt x="1165" y="401"/>
                    <a:pt x="1165" y="401"/>
                    <a:pt x="1165" y="401"/>
                  </a:cubicBezTo>
                  <a:cubicBezTo>
                    <a:pt x="1154" y="358"/>
                    <a:pt x="1154" y="358"/>
                    <a:pt x="1154" y="358"/>
                  </a:cubicBezTo>
                  <a:cubicBezTo>
                    <a:pt x="1153" y="358"/>
                    <a:pt x="1153" y="358"/>
                    <a:pt x="1153" y="358"/>
                  </a:cubicBezTo>
                  <a:cubicBezTo>
                    <a:pt x="1153" y="401"/>
                    <a:pt x="1153" y="401"/>
                    <a:pt x="1153" y="401"/>
                  </a:cubicBezTo>
                  <a:cubicBezTo>
                    <a:pt x="1142" y="401"/>
                    <a:pt x="1142" y="401"/>
                    <a:pt x="1142" y="401"/>
                  </a:cubicBezTo>
                  <a:cubicBezTo>
                    <a:pt x="1142" y="347"/>
                    <a:pt x="1142" y="347"/>
                    <a:pt x="1142" y="347"/>
                  </a:cubicBezTo>
                  <a:cubicBezTo>
                    <a:pt x="1161" y="347"/>
                    <a:pt x="1161" y="347"/>
                    <a:pt x="1161" y="347"/>
                  </a:cubicBezTo>
                  <a:cubicBezTo>
                    <a:pt x="1170" y="382"/>
                    <a:pt x="1170" y="382"/>
                    <a:pt x="1170" y="382"/>
                  </a:cubicBezTo>
                  <a:cubicBezTo>
                    <a:pt x="1170" y="382"/>
                    <a:pt x="1170" y="382"/>
                    <a:pt x="1170" y="382"/>
                  </a:cubicBezTo>
                  <a:cubicBezTo>
                    <a:pt x="1179" y="347"/>
                    <a:pt x="1179" y="347"/>
                    <a:pt x="1179" y="347"/>
                  </a:cubicBezTo>
                  <a:cubicBezTo>
                    <a:pt x="1198" y="347"/>
                    <a:pt x="1198" y="347"/>
                    <a:pt x="1198" y="347"/>
                  </a:cubicBezTo>
                  <a:cubicBezTo>
                    <a:pt x="1198" y="401"/>
                    <a:pt x="1198" y="401"/>
                    <a:pt x="1198" y="401"/>
                  </a:cubicBezTo>
                  <a:cubicBezTo>
                    <a:pt x="1186" y="401"/>
                    <a:pt x="1186" y="401"/>
                    <a:pt x="1186" y="401"/>
                  </a:cubicBezTo>
                  <a:lnTo>
                    <a:pt x="1186" y="358"/>
                  </a:lnTo>
                  <a:close/>
                </a:path>
              </a:pathLst>
            </a:custGeom>
            <a:solidFill>
              <a:srgbClr val="005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Rectangle 51">
              <a:extLst>
                <a:ext uri="{FF2B5EF4-FFF2-40B4-BE49-F238E27FC236}">
                  <a16:creationId xmlns:a16="http://schemas.microsoft.com/office/drawing/2014/main" xmlns="" id="{0CD4B3B0-B7C9-4C4D-A0AF-85A52B5F55C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3" y="1869"/>
              <a:ext cx="2831" cy="16"/>
            </a:xfrm>
            <a:prstGeom prst="rect">
              <a:avLst/>
            </a:prstGeom>
            <a:solidFill>
              <a:srgbClr val="005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x-none" altLang="x-none" sz="1800"/>
            </a:p>
          </p:txBody>
        </p:sp>
        <p:sp>
          <p:nvSpPr>
            <p:cNvPr id="8" name="Freeform 52">
              <a:extLst>
                <a:ext uri="{FF2B5EF4-FFF2-40B4-BE49-F238E27FC236}">
                  <a16:creationId xmlns:a16="http://schemas.microsoft.com/office/drawing/2014/main" xmlns="" id="{EFC20718-80E1-F24D-B25C-E2EA39F9669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55" y="1198"/>
              <a:ext cx="1009" cy="621"/>
            </a:xfrm>
            <a:custGeom>
              <a:avLst/>
              <a:gdLst>
                <a:gd name="T0" fmla="*/ 2147483646 w 427"/>
                <a:gd name="T1" fmla="*/ 0 h 263"/>
                <a:gd name="T2" fmla="*/ 2147483646 w 427"/>
                <a:gd name="T3" fmla="*/ 2147483646 h 263"/>
                <a:gd name="T4" fmla="*/ 2147483646 w 427"/>
                <a:gd name="T5" fmla="*/ 2147483646 h 263"/>
                <a:gd name="T6" fmla="*/ 2147483646 w 427"/>
                <a:gd name="T7" fmla="*/ 2147483646 h 263"/>
                <a:gd name="T8" fmla="*/ 2147483646 w 427"/>
                <a:gd name="T9" fmla="*/ 2147483646 h 263"/>
                <a:gd name="T10" fmla="*/ 2147483646 w 427"/>
                <a:gd name="T11" fmla="*/ 2147483646 h 263"/>
                <a:gd name="T12" fmla="*/ 2147483646 w 427"/>
                <a:gd name="T13" fmla="*/ 0 h 263"/>
                <a:gd name="T14" fmla="*/ 0 w 427"/>
                <a:gd name="T15" fmla="*/ 0 h 263"/>
                <a:gd name="T16" fmla="*/ 0 w 427"/>
                <a:gd name="T17" fmla="*/ 2147483646 h 263"/>
                <a:gd name="T18" fmla="*/ 2147483646 w 427"/>
                <a:gd name="T19" fmla="*/ 2147483646 h 263"/>
                <a:gd name="T20" fmla="*/ 2147483646 w 427"/>
                <a:gd name="T21" fmla="*/ 2147483646 h 263"/>
                <a:gd name="T22" fmla="*/ 2147483646 w 427"/>
                <a:gd name="T23" fmla="*/ 2147483646 h 263"/>
                <a:gd name="T24" fmla="*/ 2147483646 w 427"/>
                <a:gd name="T25" fmla="*/ 2147483646 h 263"/>
                <a:gd name="T26" fmla="*/ 2147483646 w 427"/>
                <a:gd name="T27" fmla="*/ 2147483646 h 263"/>
                <a:gd name="T28" fmla="*/ 2147483646 w 427"/>
                <a:gd name="T29" fmla="*/ 0 h 263"/>
                <a:gd name="T30" fmla="*/ 2147483646 w 427"/>
                <a:gd name="T31" fmla="*/ 0 h 26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27" h="263">
                  <a:moveTo>
                    <a:pt x="308" y="0"/>
                  </a:moveTo>
                  <a:cubicBezTo>
                    <a:pt x="308" y="176"/>
                    <a:pt x="308" y="176"/>
                    <a:pt x="308" y="176"/>
                  </a:cubicBezTo>
                  <a:cubicBezTo>
                    <a:pt x="308" y="187"/>
                    <a:pt x="308" y="221"/>
                    <a:pt x="221" y="221"/>
                  </a:cubicBezTo>
                  <a:cubicBezTo>
                    <a:pt x="213" y="222"/>
                    <a:pt x="213" y="222"/>
                    <a:pt x="213" y="222"/>
                  </a:cubicBezTo>
                  <a:cubicBezTo>
                    <a:pt x="205" y="221"/>
                    <a:pt x="205" y="221"/>
                    <a:pt x="205" y="221"/>
                  </a:cubicBezTo>
                  <a:cubicBezTo>
                    <a:pt x="119" y="221"/>
                    <a:pt x="119" y="187"/>
                    <a:pt x="119" y="176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58"/>
                    <a:pt x="157" y="263"/>
                    <a:pt x="205" y="263"/>
                  </a:cubicBezTo>
                  <a:cubicBezTo>
                    <a:pt x="213" y="263"/>
                    <a:pt x="213" y="263"/>
                    <a:pt x="213" y="263"/>
                  </a:cubicBezTo>
                  <a:cubicBezTo>
                    <a:pt x="214" y="263"/>
                    <a:pt x="214" y="263"/>
                    <a:pt x="214" y="263"/>
                  </a:cubicBezTo>
                  <a:cubicBezTo>
                    <a:pt x="221" y="263"/>
                    <a:pt x="221" y="263"/>
                    <a:pt x="221" y="263"/>
                  </a:cubicBezTo>
                  <a:cubicBezTo>
                    <a:pt x="270" y="263"/>
                    <a:pt x="427" y="258"/>
                    <a:pt x="427" y="202"/>
                  </a:cubicBezTo>
                  <a:cubicBezTo>
                    <a:pt x="427" y="0"/>
                    <a:pt x="427" y="0"/>
                    <a:pt x="427" y="0"/>
                  </a:cubicBezTo>
                  <a:lnTo>
                    <a:pt x="3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53">
              <a:extLst>
                <a:ext uri="{FF2B5EF4-FFF2-40B4-BE49-F238E27FC236}">
                  <a16:creationId xmlns:a16="http://schemas.microsoft.com/office/drawing/2014/main" xmlns="" id="{36954EB0-AA86-9042-9EA3-6F851768E26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77" y="1217"/>
              <a:ext cx="465" cy="581"/>
            </a:xfrm>
            <a:custGeom>
              <a:avLst/>
              <a:gdLst>
                <a:gd name="T0" fmla="*/ 2147483646 w 197"/>
                <a:gd name="T1" fmla="*/ 2147483646 h 246"/>
                <a:gd name="T2" fmla="*/ 2147483646 w 197"/>
                <a:gd name="T3" fmla="*/ 0 h 246"/>
                <a:gd name="T4" fmla="*/ 2147483646 w 197"/>
                <a:gd name="T5" fmla="*/ 0 h 246"/>
                <a:gd name="T6" fmla="*/ 2147483646 w 197"/>
                <a:gd name="T7" fmla="*/ 2147483646 h 246"/>
                <a:gd name="T8" fmla="*/ 0 w 197"/>
                <a:gd name="T9" fmla="*/ 2147483646 h 246"/>
                <a:gd name="T10" fmla="*/ 0 w 197"/>
                <a:gd name="T11" fmla="*/ 2147483646 h 246"/>
                <a:gd name="T12" fmla="*/ 2147483646 w 197"/>
                <a:gd name="T13" fmla="*/ 2147483646 h 2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7" h="246">
                  <a:moveTo>
                    <a:pt x="96" y="168"/>
                  </a:moveTo>
                  <a:cubicBezTo>
                    <a:pt x="96" y="0"/>
                    <a:pt x="96" y="0"/>
                    <a:pt x="96" y="0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197" y="0"/>
                    <a:pt x="197" y="187"/>
                    <a:pt x="197" y="194"/>
                  </a:cubicBezTo>
                  <a:cubicBezTo>
                    <a:pt x="197" y="231"/>
                    <a:pt x="96" y="246"/>
                    <a:pt x="0" y="246"/>
                  </a:cubicBezTo>
                  <a:cubicBezTo>
                    <a:pt x="0" y="241"/>
                    <a:pt x="0" y="230"/>
                    <a:pt x="0" y="222"/>
                  </a:cubicBezTo>
                  <a:cubicBezTo>
                    <a:pt x="48" y="222"/>
                    <a:pt x="96" y="212"/>
                    <a:pt x="96" y="168"/>
                  </a:cubicBezTo>
                  <a:close/>
                </a:path>
              </a:pathLst>
            </a:custGeom>
            <a:solidFill>
              <a:srgbClr val="005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54">
              <a:extLst>
                <a:ext uri="{FF2B5EF4-FFF2-40B4-BE49-F238E27FC236}">
                  <a16:creationId xmlns:a16="http://schemas.microsoft.com/office/drawing/2014/main" xmlns="" id="{31517D24-476A-1346-8EE2-F94377C9B04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76" y="1217"/>
              <a:ext cx="463" cy="581"/>
            </a:xfrm>
            <a:custGeom>
              <a:avLst/>
              <a:gdLst>
                <a:gd name="T0" fmla="*/ 2147483646 w 196"/>
                <a:gd name="T1" fmla="*/ 2147483646 h 246"/>
                <a:gd name="T2" fmla="*/ 2147483646 w 196"/>
                <a:gd name="T3" fmla="*/ 0 h 246"/>
                <a:gd name="T4" fmla="*/ 0 w 196"/>
                <a:gd name="T5" fmla="*/ 0 h 246"/>
                <a:gd name="T6" fmla="*/ 0 w 196"/>
                <a:gd name="T7" fmla="*/ 2147483646 h 246"/>
                <a:gd name="T8" fmla="*/ 2147483646 w 196"/>
                <a:gd name="T9" fmla="*/ 2147483646 h 246"/>
                <a:gd name="T10" fmla="*/ 2147483646 w 196"/>
                <a:gd name="T11" fmla="*/ 2147483646 h 246"/>
                <a:gd name="T12" fmla="*/ 2147483646 w 196"/>
                <a:gd name="T13" fmla="*/ 2147483646 h 2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6" h="246">
                  <a:moveTo>
                    <a:pt x="101" y="168"/>
                  </a:moveTo>
                  <a:cubicBezTo>
                    <a:pt x="101" y="0"/>
                    <a:pt x="101" y="0"/>
                    <a:pt x="10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87"/>
                    <a:pt x="0" y="194"/>
                  </a:cubicBezTo>
                  <a:cubicBezTo>
                    <a:pt x="0" y="231"/>
                    <a:pt x="101" y="246"/>
                    <a:pt x="196" y="246"/>
                  </a:cubicBezTo>
                  <a:cubicBezTo>
                    <a:pt x="196" y="241"/>
                    <a:pt x="196" y="230"/>
                    <a:pt x="196" y="222"/>
                  </a:cubicBezTo>
                  <a:cubicBezTo>
                    <a:pt x="148" y="222"/>
                    <a:pt x="101" y="212"/>
                    <a:pt x="101" y="168"/>
                  </a:cubicBezTo>
                  <a:close/>
                </a:path>
              </a:pathLst>
            </a:custGeom>
            <a:solidFill>
              <a:srgbClr val="F373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0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1813432" y="4019582"/>
            <a:ext cx="4711538" cy="522514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2800" b="1" i="0" spc="-151" dirty="0">
                <a:solidFill>
                  <a:schemeClr val="bg1"/>
                </a:solidFill>
                <a:effectLst>
                  <a:outerShdw blurRad="25400" dist="38100" dir="2700000" algn="tl" rotWithShape="0">
                    <a:schemeClr val="accent3">
                      <a:lumMod val="75000"/>
                      <a:alpha val="50000"/>
                    </a:schemeClr>
                  </a:outerShdw>
                </a:effectLst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815253" y="4531214"/>
            <a:ext cx="4724340" cy="477053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</a:t>
            </a:r>
          </a:p>
        </p:txBody>
      </p:sp>
    </p:spTree>
    <p:extLst>
      <p:ext uri="{BB962C8B-B14F-4D97-AF65-F5344CB8AC3E}">
        <p14:creationId xmlns:p14="http://schemas.microsoft.com/office/powerpoint/2010/main" val="69456837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xmlns="" id="{4AC374EF-2CF3-0B4E-88B9-A51174491A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49">
            <a:extLst>
              <a:ext uri="{FF2B5EF4-FFF2-40B4-BE49-F238E27FC236}">
                <a16:creationId xmlns:a16="http://schemas.microsoft.com/office/drawing/2014/main" xmlns="" id="{B770FC7B-3621-2041-8D50-0B82D7018185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665163" y="1168400"/>
            <a:ext cx="2219325" cy="738188"/>
            <a:chOff x="1455" y="1146"/>
            <a:chExt cx="2849" cy="950"/>
          </a:xfrm>
        </p:grpSpPr>
        <p:sp>
          <p:nvSpPr>
            <p:cNvPr id="6" name="Freeform 50">
              <a:extLst>
                <a:ext uri="{FF2B5EF4-FFF2-40B4-BE49-F238E27FC236}">
                  <a16:creationId xmlns:a16="http://schemas.microsoft.com/office/drawing/2014/main" xmlns="" id="{63A68D71-8231-8B43-BD5A-7E45FD45E73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471" y="1146"/>
              <a:ext cx="2833" cy="950"/>
            </a:xfrm>
            <a:custGeom>
              <a:avLst/>
              <a:gdLst>
                <a:gd name="T0" fmla="*/ 2147483646 w 1199"/>
                <a:gd name="T1" fmla="*/ 2147483646 h 402"/>
                <a:gd name="T2" fmla="*/ 2147483646 w 1199"/>
                <a:gd name="T3" fmla="*/ 2147483646 h 402"/>
                <a:gd name="T4" fmla="*/ 2147483646 w 1199"/>
                <a:gd name="T5" fmla="*/ 2147483646 h 402"/>
                <a:gd name="T6" fmla="*/ 2147483646 w 1199"/>
                <a:gd name="T7" fmla="*/ 2147483646 h 402"/>
                <a:gd name="T8" fmla="*/ 2147483646 w 1199"/>
                <a:gd name="T9" fmla="*/ 2147483646 h 402"/>
                <a:gd name="T10" fmla="*/ 2147483646 w 1199"/>
                <a:gd name="T11" fmla="*/ 2147483646 h 402"/>
                <a:gd name="T12" fmla="*/ 2147483646 w 1199"/>
                <a:gd name="T13" fmla="*/ 2147483646 h 402"/>
                <a:gd name="T14" fmla="*/ 2147483646 w 1199"/>
                <a:gd name="T15" fmla="*/ 2147483646 h 402"/>
                <a:gd name="T16" fmla="*/ 2147483646 w 1199"/>
                <a:gd name="T17" fmla="*/ 2147483646 h 402"/>
                <a:gd name="T18" fmla="*/ 2147483646 w 1199"/>
                <a:gd name="T19" fmla="*/ 2147483646 h 402"/>
                <a:gd name="T20" fmla="*/ 2147483646 w 1199"/>
                <a:gd name="T21" fmla="*/ 2147483646 h 402"/>
                <a:gd name="T22" fmla="*/ 2147483646 w 1199"/>
                <a:gd name="T23" fmla="*/ 2147483646 h 402"/>
                <a:gd name="T24" fmla="*/ 2147483646 w 1199"/>
                <a:gd name="T25" fmla="*/ 1189505348 h 402"/>
                <a:gd name="T26" fmla="*/ 2147483646 w 1199"/>
                <a:gd name="T27" fmla="*/ 2147483646 h 402"/>
                <a:gd name="T28" fmla="*/ 2147483646 w 1199"/>
                <a:gd name="T29" fmla="*/ 2147483646 h 402"/>
                <a:gd name="T30" fmla="*/ 2147483646 w 1199"/>
                <a:gd name="T31" fmla="*/ 2147483646 h 402"/>
                <a:gd name="T32" fmla="*/ 2147483646 w 1199"/>
                <a:gd name="T33" fmla="*/ 2147483646 h 402"/>
                <a:gd name="T34" fmla="*/ 2147483646 w 1199"/>
                <a:gd name="T35" fmla="*/ 2147483646 h 402"/>
                <a:gd name="T36" fmla="*/ 2147483646 w 1199"/>
                <a:gd name="T37" fmla="*/ 2147483646 h 402"/>
                <a:gd name="T38" fmla="*/ 2147483646 w 1199"/>
                <a:gd name="T39" fmla="*/ 2147483646 h 402"/>
                <a:gd name="T40" fmla="*/ 2147483646 w 1199"/>
                <a:gd name="T41" fmla="*/ 2147483646 h 402"/>
                <a:gd name="T42" fmla="*/ 2147483646 w 1199"/>
                <a:gd name="T43" fmla="*/ 2147483646 h 402"/>
                <a:gd name="T44" fmla="*/ 2147483646 w 1199"/>
                <a:gd name="T45" fmla="*/ 2147483646 h 402"/>
                <a:gd name="T46" fmla="*/ 2147483646 w 1199"/>
                <a:gd name="T47" fmla="*/ 2147483646 h 402"/>
                <a:gd name="T48" fmla="*/ 2147483646 w 1199"/>
                <a:gd name="T49" fmla="*/ 2147483646 h 402"/>
                <a:gd name="T50" fmla="*/ 2147483646 w 1199"/>
                <a:gd name="T51" fmla="*/ 2147483646 h 402"/>
                <a:gd name="T52" fmla="*/ 2147483646 w 1199"/>
                <a:gd name="T53" fmla="*/ 2147483646 h 402"/>
                <a:gd name="T54" fmla="*/ 2147483646 w 1199"/>
                <a:gd name="T55" fmla="*/ 2147483646 h 402"/>
                <a:gd name="T56" fmla="*/ 2147483646 w 1199"/>
                <a:gd name="T57" fmla="*/ 2147483646 h 402"/>
                <a:gd name="T58" fmla="*/ 2147483646 w 1199"/>
                <a:gd name="T59" fmla="*/ 2147483646 h 402"/>
                <a:gd name="T60" fmla="*/ 2147483646 w 1199"/>
                <a:gd name="T61" fmla="*/ 2147483646 h 402"/>
                <a:gd name="T62" fmla="*/ 2147483646 w 1199"/>
                <a:gd name="T63" fmla="*/ 2147483646 h 402"/>
                <a:gd name="T64" fmla="*/ 2147483646 w 1199"/>
                <a:gd name="T65" fmla="*/ 2147483646 h 402"/>
                <a:gd name="T66" fmla="*/ 2147483646 w 1199"/>
                <a:gd name="T67" fmla="*/ 2147483646 h 402"/>
                <a:gd name="T68" fmla="*/ 2147483646 w 1199"/>
                <a:gd name="T69" fmla="*/ 2147483646 h 402"/>
                <a:gd name="T70" fmla="*/ 2147483646 w 1199"/>
                <a:gd name="T71" fmla="*/ 2147483646 h 402"/>
                <a:gd name="T72" fmla="*/ 2147483646 w 1199"/>
                <a:gd name="T73" fmla="*/ 2147483646 h 402"/>
                <a:gd name="T74" fmla="*/ 2147483646 w 1199"/>
                <a:gd name="T75" fmla="*/ 2147483646 h 402"/>
                <a:gd name="T76" fmla="*/ 2147483646 w 1199"/>
                <a:gd name="T77" fmla="*/ 2147483646 h 402"/>
                <a:gd name="T78" fmla="*/ 2147483646 w 1199"/>
                <a:gd name="T79" fmla="*/ 2147483646 h 402"/>
                <a:gd name="T80" fmla="*/ 2147483646 w 1199"/>
                <a:gd name="T81" fmla="*/ 2147483646 h 402"/>
                <a:gd name="T82" fmla="*/ 2147483646 w 1199"/>
                <a:gd name="T83" fmla="*/ 2147483646 h 402"/>
                <a:gd name="T84" fmla="*/ 2147483646 w 1199"/>
                <a:gd name="T85" fmla="*/ 2147483646 h 402"/>
                <a:gd name="T86" fmla="*/ 2147483646 w 1199"/>
                <a:gd name="T87" fmla="*/ 2147483646 h 402"/>
                <a:gd name="T88" fmla="*/ 2147483646 w 1199"/>
                <a:gd name="T89" fmla="*/ 2147483646 h 402"/>
                <a:gd name="T90" fmla="*/ 2147483646 w 1199"/>
                <a:gd name="T91" fmla="*/ 2147483646 h 402"/>
                <a:gd name="T92" fmla="*/ 2147483646 w 1199"/>
                <a:gd name="T93" fmla="*/ 2147483646 h 402"/>
                <a:gd name="T94" fmla="*/ 2147483646 w 1199"/>
                <a:gd name="T95" fmla="*/ 2147483646 h 402"/>
                <a:gd name="T96" fmla="*/ 2147483646 w 1199"/>
                <a:gd name="T97" fmla="*/ 2147483646 h 402"/>
                <a:gd name="T98" fmla="*/ 2147483646 w 1199"/>
                <a:gd name="T99" fmla="*/ 2147483646 h 402"/>
                <a:gd name="T100" fmla="*/ 2147483646 w 1199"/>
                <a:gd name="T101" fmla="*/ 2147483646 h 402"/>
                <a:gd name="T102" fmla="*/ 2147483646 w 1199"/>
                <a:gd name="T103" fmla="*/ 2147483646 h 402"/>
                <a:gd name="T104" fmla="*/ 2147483646 w 1199"/>
                <a:gd name="T105" fmla="*/ 2147483646 h 402"/>
                <a:gd name="T106" fmla="*/ 2147483646 w 1199"/>
                <a:gd name="T107" fmla="*/ 2147483646 h 402"/>
                <a:gd name="T108" fmla="*/ 2147483646 w 1199"/>
                <a:gd name="T109" fmla="*/ 2147483646 h 402"/>
                <a:gd name="T110" fmla="*/ 2147483646 w 1199"/>
                <a:gd name="T111" fmla="*/ 2147483646 h 402"/>
                <a:gd name="T112" fmla="*/ 2147483646 w 1199"/>
                <a:gd name="T113" fmla="*/ 2147483646 h 402"/>
                <a:gd name="T114" fmla="*/ 2147483646 w 1199"/>
                <a:gd name="T115" fmla="*/ 2147483646 h 402"/>
                <a:gd name="T116" fmla="*/ 2147483646 w 1199"/>
                <a:gd name="T117" fmla="*/ 2147483646 h 402"/>
                <a:gd name="T118" fmla="*/ 2147483646 w 1199"/>
                <a:gd name="T119" fmla="*/ 2147483646 h 402"/>
                <a:gd name="T120" fmla="*/ 2147483646 w 1199"/>
                <a:gd name="T121" fmla="*/ 2147483646 h 402"/>
                <a:gd name="T122" fmla="*/ 2147483646 w 1199"/>
                <a:gd name="T123" fmla="*/ 2147483646 h 402"/>
                <a:gd name="T124" fmla="*/ 2147483646 w 1199"/>
                <a:gd name="T125" fmla="*/ 2147483646 h 40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1199" h="402">
                  <a:moveTo>
                    <a:pt x="492" y="148"/>
                  </a:moveTo>
                  <a:cubicBezTo>
                    <a:pt x="489" y="148"/>
                    <a:pt x="489" y="149"/>
                    <a:pt x="489" y="153"/>
                  </a:cubicBezTo>
                  <a:cubicBezTo>
                    <a:pt x="489" y="245"/>
                    <a:pt x="489" y="245"/>
                    <a:pt x="489" y="245"/>
                  </a:cubicBezTo>
                  <a:cubicBezTo>
                    <a:pt x="489" y="255"/>
                    <a:pt x="492" y="258"/>
                    <a:pt x="499" y="260"/>
                  </a:cubicBezTo>
                  <a:cubicBezTo>
                    <a:pt x="504" y="261"/>
                    <a:pt x="509" y="262"/>
                    <a:pt x="509" y="266"/>
                  </a:cubicBezTo>
                  <a:cubicBezTo>
                    <a:pt x="509" y="270"/>
                    <a:pt x="508" y="272"/>
                    <a:pt x="502" y="272"/>
                  </a:cubicBezTo>
                  <a:cubicBezTo>
                    <a:pt x="495" y="272"/>
                    <a:pt x="491" y="270"/>
                    <a:pt x="471" y="270"/>
                  </a:cubicBezTo>
                  <a:cubicBezTo>
                    <a:pt x="451" y="270"/>
                    <a:pt x="445" y="272"/>
                    <a:pt x="438" y="272"/>
                  </a:cubicBezTo>
                  <a:cubicBezTo>
                    <a:pt x="433" y="272"/>
                    <a:pt x="431" y="270"/>
                    <a:pt x="431" y="265"/>
                  </a:cubicBezTo>
                  <a:cubicBezTo>
                    <a:pt x="431" y="263"/>
                    <a:pt x="433" y="261"/>
                    <a:pt x="437" y="260"/>
                  </a:cubicBezTo>
                  <a:cubicBezTo>
                    <a:pt x="451" y="257"/>
                    <a:pt x="453" y="254"/>
                    <a:pt x="453" y="243"/>
                  </a:cubicBezTo>
                  <a:cubicBezTo>
                    <a:pt x="453" y="53"/>
                    <a:pt x="453" y="53"/>
                    <a:pt x="453" y="53"/>
                  </a:cubicBezTo>
                  <a:cubicBezTo>
                    <a:pt x="453" y="43"/>
                    <a:pt x="449" y="41"/>
                    <a:pt x="445" y="40"/>
                  </a:cubicBezTo>
                  <a:cubicBezTo>
                    <a:pt x="435" y="36"/>
                    <a:pt x="432" y="38"/>
                    <a:pt x="432" y="33"/>
                  </a:cubicBezTo>
                  <a:cubicBezTo>
                    <a:pt x="432" y="30"/>
                    <a:pt x="434" y="28"/>
                    <a:pt x="440" y="28"/>
                  </a:cubicBezTo>
                  <a:cubicBezTo>
                    <a:pt x="447" y="28"/>
                    <a:pt x="460" y="30"/>
                    <a:pt x="471" y="30"/>
                  </a:cubicBezTo>
                  <a:cubicBezTo>
                    <a:pt x="483" y="30"/>
                    <a:pt x="493" y="28"/>
                    <a:pt x="501" y="28"/>
                  </a:cubicBezTo>
                  <a:cubicBezTo>
                    <a:pt x="507" y="28"/>
                    <a:pt x="509" y="30"/>
                    <a:pt x="509" y="34"/>
                  </a:cubicBezTo>
                  <a:cubicBezTo>
                    <a:pt x="509" y="39"/>
                    <a:pt x="505" y="39"/>
                    <a:pt x="498" y="41"/>
                  </a:cubicBezTo>
                  <a:cubicBezTo>
                    <a:pt x="493" y="41"/>
                    <a:pt x="489" y="44"/>
                    <a:pt x="489" y="51"/>
                  </a:cubicBezTo>
                  <a:cubicBezTo>
                    <a:pt x="489" y="131"/>
                    <a:pt x="489" y="131"/>
                    <a:pt x="489" y="131"/>
                  </a:cubicBezTo>
                  <a:cubicBezTo>
                    <a:pt x="489" y="134"/>
                    <a:pt x="489" y="136"/>
                    <a:pt x="492" y="136"/>
                  </a:cubicBezTo>
                  <a:cubicBezTo>
                    <a:pt x="561" y="136"/>
                    <a:pt x="561" y="136"/>
                    <a:pt x="561" y="136"/>
                  </a:cubicBezTo>
                  <a:cubicBezTo>
                    <a:pt x="564" y="136"/>
                    <a:pt x="564" y="134"/>
                    <a:pt x="564" y="130"/>
                  </a:cubicBezTo>
                  <a:cubicBezTo>
                    <a:pt x="564" y="54"/>
                    <a:pt x="564" y="54"/>
                    <a:pt x="564" y="54"/>
                  </a:cubicBezTo>
                  <a:cubicBezTo>
                    <a:pt x="564" y="44"/>
                    <a:pt x="561" y="41"/>
                    <a:pt x="555" y="40"/>
                  </a:cubicBezTo>
                  <a:cubicBezTo>
                    <a:pt x="547" y="38"/>
                    <a:pt x="543" y="38"/>
                    <a:pt x="543" y="34"/>
                  </a:cubicBezTo>
                  <a:cubicBezTo>
                    <a:pt x="543" y="30"/>
                    <a:pt x="547" y="28"/>
                    <a:pt x="552" y="28"/>
                  </a:cubicBezTo>
                  <a:cubicBezTo>
                    <a:pt x="560" y="28"/>
                    <a:pt x="568" y="30"/>
                    <a:pt x="583" y="30"/>
                  </a:cubicBezTo>
                  <a:cubicBezTo>
                    <a:pt x="603" y="30"/>
                    <a:pt x="608" y="28"/>
                    <a:pt x="615" y="28"/>
                  </a:cubicBezTo>
                  <a:cubicBezTo>
                    <a:pt x="620" y="28"/>
                    <a:pt x="622" y="30"/>
                    <a:pt x="622" y="33"/>
                  </a:cubicBezTo>
                  <a:cubicBezTo>
                    <a:pt x="622" y="38"/>
                    <a:pt x="617" y="40"/>
                    <a:pt x="608" y="41"/>
                  </a:cubicBezTo>
                  <a:cubicBezTo>
                    <a:pt x="603" y="41"/>
                    <a:pt x="600" y="45"/>
                    <a:pt x="600" y="49"/>
                  </a:cubicBezTo>
                  <a:cubicBezTo>
                    <a:pt x="600" y="244"/>
                    <a:pt x="600" y="244"/>
                    <a:pt x="600" y="244"/>
                  </a:cubicBezTo>
                  <a:cubicBezTo>
                    <a:pt x="600" y="253"/>
                    <a:pt x="602" y="258"/>
                    <a:pt x="607" y="260"/>
                  </a:cubicBezTo>
                  <a:cubicBezTo>
                    <a:pt x="613" y="263"/>
                    <a:pt x="621" y="262"/>
                    <a:pt x="621" y="267"/>
                  </a:cubicBezTo>
                  <a:cubicBezTo>
                    <a:pt x="621" y="270"/>
                    <a:pt x="620" y="272"/>
                    <a:pt x="613" y="272"/>
                  </a:cubicBezTo>
                  <a:cubicBezTo>
                    <a:pt x="607" y="272"/>
                    <a:pt x="597" y="270"/>
                    <a:pt x="582" y="270"/>
                  </a:cubicBezTo>
                  <a:cubicBezTo>
                    <a:pt x="566" y="270"/>
                    <a:pt x="560" y="272"/>
                    <a:pt x="554" y="272"/>
                  </a:cubicBezTo>
                  <a:cubicBezTo>
                    <a:pt x="546" y="272"/>
                    <a:pt x="544" y="270"/>
                    <a:pt x="544" y="266"/>
                  </a:cubicBezTo>
                  <a:cubicBezTo>
                    <a:pt x="544" y="263"/>
                    <a:pt x="546" y="262"/>
                    <a:pt x="555" y="260"/>
                  </a:cubicBezTo>
                  <a:cubicBezTo>
                    <a:pt x="562" y="258"/>
                    <a:pt x="564" y="254"/>
                    <a:pt x="564" y="244"/>
                  </a:cubicBezTo>
                  <a:cubicBezTo>
                    <a:pt x="564" y="152"/>
                    <a:pt x="564" y="152"/>
                    <a:pt x="564" y="152"/>
                  </a:cubicBezTo>
                  <a:cubicBezTo>
                    <a:pt x="564" y="149"/>
                    <a:pt x="564" y="148"/>
                    <a:pt x="561" y="148"/>
                  </a:cubicBezTo>
                  <a:lnTo>
                    <a:pt x="492" y="148"/>
                  </a:lnTo>
                  <a:close/>
                  <a:moveTo>
                    <a:pt x="654" y="177"/>
                  </a:moveTo>
                  <a:cubicBezTo>
                    <a:pt x="647" y="177"/>
                    <a:pt x="645" y="179"/>
                    <a:pt x="645" y="185"/>
                  </a:cubicBezTo>
                  <a:cubicBezTo>
                    <a:pt x="645" y="225"/>
                    <a:pt x="661" y="256"/>
                    <a:pt x="688" y="256"/>
                  </a:cubicBezTo>
                  <a:cubicBezTo>
                    <a:pt x="706" y="256"/>
                    <a:pt x="716" y="247"/>
                    <a:pt x="721" y="234"/>
                  </a:cubicBezTo>
                  <a:cubicBezTo>
                    <a:pt x="724" y="227"/>
                    <a:pt x="725" y="222"/>
                    <a:pt x="728" y="222"/>
                  </a:cubicBezTo>
                  <a:cubicBezTo>
                    <a:pt x="731" y="222"/>
                    <a:pt x="732" y="223"/>
                    <a:pt x="732" y="227"/>
                  </a:cubicBezTo>
                  <a:cubicBezTo>
                    <a:pt x="732" y="233"/>
                    <a:pt x="730" y="240"/>
                    <a:pt x="727" y="247"/>
                  </a:cubicBezTo>
                  <a:cubicBezTo>
                    <a:pt x="719" y="263"/>
                    <a:pt x="701" y="275"/>
                    <a:pt x="679" y="275"/>
                  </a:cubicBezTo>
                  <a:cubicBezTo>
                    <a:pt x="636" y="275"/>
                    <a:pt x="610" y="238"/>
                    <a:pt x="610" y="187"/>
                  </a:cubicBezTo>
                  <a:cubicBezTo>
                    <a:pt x="610" y="124"/>
                    <a:pt x="642" y="92"/>
                    <a:pt x="679" y="92"/>
                  </a:cubicBezTo>
                  <a:cubicBezTo>
                    <a:pt x="710" y="92"/>
                    <a:pt x="732" y="115"/>
                    <a:pt x="732" y="154"/>
                  </a:cubicBezTo>
                  <a:cubicBezTo>
                    <a:pt x="732" y="175"/>
                    <a:pt x="732" y="177"/>
                    <a:pt x="721" y="177"/>
                  </a:cubicBezTo>
                  <a:lnTo>
                    <a:pt x="654" y="177"/>
                  </a:lnTo>
                  <a:close/>
                  <a:moveTo>
                    <a:pt x="645" y="156"/>
                  </a:moveTo>
                  <a:cubicBezTo>
                    <a:pt x="645" y="163"/>
                    <a:pt x="646" y="165"/>
                    <a:pt x="660" y="165"/>
                  </a:cubicBezTo>
                  <a:cubicBezTo>
                    <a:pt x="667" y="165"/>
                    <a:pt x="673" y="164"/>
                    <a:pt x="679" y="163"/>
                  </a:cubicBezTo>
                  <a:cubicBezTo>
                    <a:pt x="690" y="162"/>
                    <a:pt x="698" y="159"/>
                    <a:pt x="700" y="156"/>
                  </a:cubicBezTo>
                  <a:cubicBezTo>
                    <a:pt x="703" y="152"/>
                    <a:pt x="704" y="148"/>
                    <a:pt x="704" y="139"/>
                  </a:cubicBezTo>
                  <a:cubicBezTo>
                    <a:pt x="704" y="117"/>
                    <a:pt x="694" y="103"/>
                    <a:pt x="679" y="103"/>
                  </a:cubicBezTo>
                  <a:cubicBezTo>
                    <a:pt x="659" y="103"/>
                    <a:pt x="645" y="128"/>
                    <a:pt x="645" y="155"/>
                  </a:cubicBezTo>
                  <a:lnTo>
                    <a:pt x="645" y="156"/>
                  </a:lnTo>
                  <a:close/>
                  <a:moveTo>
                    <a:pt x="824" y="126"/>
                  </a:moveTo>
                  <a:cubicBezTo>
                    <a:pt x="824" y="108"/>
                    <a:pt x="819" y="103"/>
                    <a:pt x="809" y="103"/>
                  </a:cubicBezTo>
                  <a:cubicBezTo>
                    <a:pt x="792" y="103"/>
                    <a:pt x="783" y="117"/>
                    <a:pt x="778" y="136"/>
                  </a:cubicBezTo>
                  <a:cubicBezTo>
                    <a:pt x="775" y="144"/>
                    <a:pt x="771" y="151"/>
                    <a:pt x="765" y="155"/>
                  </a:cubicBezTo>
                  <a:cubicBezTo>
                    <a:pt x="761" y="158"/>
                    <a:pt x="756" y="160"/>
                    <a:pt x="750" y="160"/>
                  </a:cubicBezTo>
                  <a:cubicBezTo>
                    <a:pt x="742" y="160"/>
                    <a:pt x="739" y="157"/>
                    <a:pt x="739" y="150"/>
                  </a:cubicBezTo>
                  <a:cubicBezTo>
                    <a:pt x="739" y="127"/>
                    <a:pt x="772" y="92"/>
                    <a:pt x="818" y="92"/>
                  </a:cubicBezTo>
                  <a:cubicBezTo>
                    <a:pt x="833" y="92"/>
                    <a:pt x="842" y="94"/>
                    <a:pt x="848" y="99"/>
                  </a:cubicBezTo>
                  <a:cubicBezTo>
                    <a:pt x="854" y="103"/>
                    <a:pt x="857" y="111"/>
                    <a:pt x="857" y="121"/>
                  </a:cubicBezTo>
                  <a:cubicBezTo>
                    <a:pt x="857" y="237"/>
                    <a:pt x="857" y="237"/>
                    <a:pt x="857" y="237"/>
                  </a:cubicBezTo>
                  <a:cubicBezTo>
                    <a:pt x="857" y="246"/>
                    <a:pt x="860" y="250"/>
                    <a:pt x="866" y="250"/>
                  </a:cubicBezTo>
                  <a:cubicBezTo>
                    <a:pt x="873" y="250"/>
                    <a:pt x="876" y="247"/>
                    <a:pt x="878" y="243"/>
                  </a:cubicBezTo>
                  <a:cubicBezTo>
                    <a:pt x="880" y="239"/>
                    <a:pt x="881" y="235"/>
                    <a:pt x="883" y="235"/>
                  </a:cubicBezTo>
                  <a:cubicBezTo>
                    <a:pt x="886" y="235"/>
                    <a:pt x="886" y="237"/>
                    <a:pt x="886" y="242"/>
                  </a:cubicBezTo>
                  <a:cubicBezTo>
                    <a:pt x="886" y="250"/>
                    <a:pt x="876" y="274"/>
                    <a:pt x="852" y="274"/>
                  </a:cubicBezTo>
                  <a:cubicBezTo>
                    <a:pt x="836" y="274"/>
                    <a:pt x="832" y="261"/>
                    <a:pt x="829" y="253"/>
                  </a:cubicBezTo>
                  <a:cubicBezTo>
                    <a:pt x="828" y="250"/>
                    <a:pt x="827" y="248"/>
                    <a:pt x="825" y="248"/>
                  </a:cubicBezTo>
                  <a:cubicBezTo>
                    <a:pt x="822" y="248"/>
                    <a:pt x="816" y="255"/>
                    <a:pt x="807" y="262"/>
                  </a:cubicBezTo>
                  <a:cubicBezTo>
                    <a:pt x="798" y="269"/>
                    <a:pt x="787" y="275"/>
                    <a:pt x="771" y="275"/>
                  </a:cubicBezTo>
                  <a:cubicBezTo>
                    <a:pt x="754" y="275"/>
                    <a:pt x="741" y="263"/>
                    <a:pt x="741" y="240"/>
                  </a:cubicBezTo>
                  <a:cubicBezTo>
                    <a:pt x="741" y="221"/>
                    <a:pt x="751" y="208"/>
                    <a:pt x="783" y="187"/>
                  </a:cubicBezTo>
                  <a:cubicBezTo>
                    <a:pt x="796" y="178"/>
                    <a:pt x="805" y="173"/>
                    <a:pt x="811" y="168"/>
                  </a:cubicBezTo>
                  <a:cubicBezTo>
                    <a:pt x="821" y="162"/>
                    <a:pt x="824" y="158"/>
                    <a:pt x="824" y="150"/>
                  </a:cubicBezTo>
                  <a:lnTo>
                    <a:pt x="824" y="126"/>
                  </a:lnTo>
                  <a:close/>
                  <a:moveTo>
                    <a:pt x="774" y="234"/>
                  </a:moveTo>
                  <a:cubicBezTo>
                    <a:pt x="774" y="248"/>
                    <a:pt x="782" y="256"/>
                    <a:pt x="792" y="256"/>
                  </a:cubicBezTo>
                  <a:cubicBezTo>
                    <a:pt x="800" y="256"/>
                    <a:pt x="807" y="251"/>
                    <a:pt x="815" y="244"/>
                  </a:cubicBezTo>
                  <a:cubicBezTo>
                    <a:pt x="822" y="237"/>
                    <a:pt x="824" y="232"/>
                    <a:pt x="824" y="223"/>
                  </a:cubicBezTo>
                  <a:cubicBezTo>
                    <a:pt x="824" y="180"/>
                    <a:pt x="824" y="180"/>
                    <a:pt x="824" y="180"/>
                  </a:cubicBezTo>
                  <a:cubicBezTo>
                    <a:pt x="824" y="176"/>
                    <a:pt x="823" y="175"/>
                    <a:pt x="822" y="175"/>
                  </a:cubicBezTo>
                  <a:cubicBezTo>
                    <a:pt x="820" y="175"/>
                    <a:pt x="818" y="175"/>
                    <a:pt x="813" y="179"/>
                  </a:cubicBezTo>
                  <a:cubicBezTo>
                    <a:pt x="805" y="185"/>
                    <a:pt x="797" y="191"/>
                    <a:pt x="791" y="198"/>
                  </a:cubicBezTo>
                  <a:cubicBezTo>
                    <a:pt x="781" y="209"/>
                    <a:pt x="774" y="220"/>
                    <a:pt x="774" y="234"/>
                  </a:cubicBezTo>
                  <a:close/>
                  <a:moveTo>
                    <a:pt x="899" y="38"/>
                  </a:moveTo>
                  <a:cubicBezTo>
                    <a:pt x="899" y="30"/>
                    <a:pt x="897" y="28"/>
                    <a:pt x="888" y="27"/>
                  </a:cubicBezTo>
                  <a:cubicBezTo>
                    <a:pt x="881" y="25"/>
                    <a:pt x="880" y="25"/>
                    <a:pt x="880" y="21"/>
                  </a:cubicBezTo>
                  <a:cubicBezTo>
                    <a:pt x="880" y="18"/>
                    <a:pt x="881" y="17"/>
                    <a:pt x="886" y="15"/>
                  </a:cubicBezTo>
                  <a:cubicBezTo>
                    <a:pt x="902" y="10"/>
                    <a:pt x="912" y="7"/>
                    <a:pt x="919" y="3"/>
                  </a:cubicBezTo>
                  <a:cubicBezTo>
                    <a:pt x="924" y="1"/>
                    <a:pt x="926" y="0"/>
                    <a:pt x="928" y="0"/>
                  </a:cubicBezTo>
                  <a:cubicBezTo>
                    <a:pt x="931" y="0"/>
                    <a:pt x="931" y="2"/>
                    <a:pt x="931" y="7"/>
                  </a:cubicBezTo>
                  <a:cubicBezTo>
                    <a:pt x="931" y="248"/>
                    <a:pt x="931" y="248"/>
                    <a:pt x="931" y="248"/>
                  </a:cubicBezTo>
                  <a:cubicBezTo>
                    <a:pt x="931" y="257"/>
                    <a:pt x="935" y="258"/>
                    <a:pt x="947" y="261"/>
                  </a:cubicBezTo>
                  <a:cubicBezTo>
                    <a:pt x="951" y="262"/>
                    <a:pt x="954" y="263"/>
                    <a:pt x="954" y="267"/>
                  </a:cubicBezTo>
                  <a:cubicBezTo>
                    <a:pt x="954" y="270"/>
                    <a:pt x="952" y="272"/>
                    <a:pt x="949" y="272"/>
                  </a:cubicBezTo>
                  <a:cubicBezTo>
                    <a:pt x="945" y="272"/>
                    <a:pt x="941" y="270"/>
                    <a:pt x="915" y="270"/>
                  </a:cubicBezTo>
                  <a:cubicBezTo>
                    <a:pt x="892" y="270"/>
                    <a:pt x="888" y="272"/>
                    <a:pt x="883" y="272"/>
                  </a:cubicBezTo>
                  <a:cubicBezTo>
                    <a:pt x="881" y="272"/>
                    <a:pt x="877" y="271"/>
                    <a:pt x="877" y="267"/>
                  </a:cubicBezTo>
                  <a:cubicBezTo>
                    <a:pt x="877" y="264"/>
                    <a:pt x="881" y="262"/>
                    <a:pt x="884" y="261"/>
                  </a:cubicBezTo>
                  <a:cubicBezTo>
                    <a:pt x="897" y="259"/>
                    <a:pt x="899" y="255"/>
                    <a:pt x="899" y="245"/>
                  </a:cubicBezTo>
                  <a:lnTo>
                    <a:pt x="899" y="38"/>
                  </a:lnTo>
                  <a:close/>
                  <a:moveTo>
                    <a:pt x="994" y="237"/>
                  </a:moveTo>
                  <a:cubicBezTo>
                    <a:pt x="994" y="252"/>
                    <a:pt x="999" y="255"/>
                    <a:pt x="1006" y="255"/>
                  </a:cubicBezTo>
                  <a:cubicBezTo>
                    <a:pt x="1013" y="255"/>
                    <a:pt x="1017" y="249"/>
                    <a:pt x="1020" y="244"/>
                  </a:cubicBezTo>
                  <a:cubicBezTo>
                    <a:pt x="1024" y="239"/>
                    <a:pt x="1025" y="234"/>
                    <a:pt x="1029" y="234"/>
                  </a:cubicBezTo>
                  <a:cubicBezTo>
                    <a:pt x="1031" y="234"/>
                    <a:pt x="1033" y="235"/>
                    <a:pt x="1033" y="238"/>
                  </a:cubicBezTo>
                  <a:cubicBezTo>
                    <a:pt x="1033" y="243"/>
                    <a:pt x="1025" y="275"/>
                    <a:pt x="994" y="275"/>
                  </a:cubicBezTo>
                  <a:cubicBezTo>
                    <a:pt x="984" y="275"/>
                    <a:pt x="976" y="272"/>
                    <a:pt x="971" y="266"/>
                  </a:cubicBezTo>
                  <a:cubicBezTo>
                    <a:pt x="965" y="261"/>
                    <a:pt x="962" y="252"/>
                    <a:pt x="962" y="239"/>
                  </a:cubicBezTo>
                  <a:cubicBezTo>
                    <a:pt x="962" y="116"/>
                    <a:pt x="962" y="116"/>
                    <a:pt x="962" y="116"/>
                  </a:cubicBezTo>
                  <a:cubicBezTo>
                    <a:pt x="962" y="113"/>
                    <a:pt x="960" y="111"/>
                    <a:pt x="958" y="110"/>
                  </a:cubicBezTo>
                  <a:cubicBezTo>
                    <a:pt x="956" y="110"/>
                    <a:pt x="952" y="110"/>
                    <a:pt x="949" y="110"/>
                  </a:cubicBezTo>
                  <a:cubicBezTo>
                    <a:pt x="946" y="109"/>
                    <a:pt x="943" y="109"/>
                    <a:pt x="943" y="105"/>
                  </a:cubicBezTo>
                  <a:cubicBezTo>
                    <a:pt x="943" y="103"/>
                    <a:pt x="945" y="100"/>
                    <a:pt x="950" y="95"/>
                  </a:cubicBezTo>
                  <a:cubicBezTo>
                    <a:pt x="961" y="85"/>
                    <a:pt x="970" y="75"/>
                    <a:pt x="983" y="52"/>
                  </a:cubicBezTo>
                  <a:cubicBezTo>
                    <a:pt x="987" y="45"/>
                    <a:pt x="988" y="43"/>
                    <a:pt x="991" y="43"/>
                  </a:cubicBezTo>
                  <a:cubicBezTo>
                    <a:pt x="993" y="43"/>
                    <a:pt x="994" y="43"/>
                    <a:pt x="994" y="51"/>
                  </a:cubicBezTo>
                  <a:cubicBezTo>
                    <a:pt x="994" y="88"/>
                    <a:pt x="994" y="88"/>
                    <a:pt x="994" y="88"/>
                  </a:cubicBezTo>
                  <a:cubicBezTo>
                    <a:pt x="994" y="94"/>
                    <a:pt x="996" y="97"/>
                    <a:pt x="1002" y="97"/>
                  </a:cubicBezTo>
                  <a:cubicBezTo>
                    <a:pt x="1019" y="97"/>
                    <a:pt x="1019" y="97"/>
                    <a:pt x="1019" y="97"/>
                  </a:cubicBezTo>
                  <a:cubicBezTo>
                    <a:pt x="1026" y="97"/>
                    <a:pt x="1028" y="98"/>
                    <a:pt x="1028" y="103"/>
                  </a:cubicBezTo>
                  <a:cubicBezTo>
                    <a:pt x="1028" y="109"/>
                    <a:pt x="1026" y="111"/>
                    <a:pt x="1019" y="111"/>
                  </a:cubicBezTo>
                  <a:cubicBezTo>
                    <a:pt x="1001" y="111"/>
                    <a:pt x="1001" y="111"/>
                    <a:pt x="1001" y="111"/>
                  </a:cubicBezTo>
                  <a:cubicBezTo>
                    <a:pt x="996" y="111"/>
                    <a:pt x="994" y="113"/>
                    <a:pt x="994" y="119"/>
                  </a:cubicBezTo>
                  <a:lnTo>
                    <a:pt x="994" y="237"/>
                  </a:lnTo>
                  <a:close/>
                  <a:moveTo>
                    <a:pt x="1050" y="38"/>
                  </a:moveTo>
                  <a:cubicBezTo>
                    <a:pt x="1050" y="30"/>
                    <a:pt x="1048" y="28"/>
                    <a:pt x="1039" y="27"/>
                  </a:cubicBezTo>
                  <a:cubicBezTo>
                    <a:pt x="1032" y="25"/>
                    <a:pt x="1030" y="25"/>
                    <a:pt x="1030" y="21"/>
                  </a:cubicBezTo>
                  <a:cubicBezTo>
                    <a:pt x="1030" y="17"/>
                    <a:pt x="1033" y="17"/>
                    <a:pt x="1041" y="15"/>
                  </a:cubicBezTo>
                  <a:cubicBezTo>
                    <a:pt x="1057" y="9"/>
                    <a:pt x="1065" y="5"/>
                    <a:pt x="1071" y="3"/>
                  </a:cubicBezTo>
                  <a:cubicBezTo>
                    <a:pt x="1076" y="1"/>
                    <a:pt x="1077" y="0"/>
                    <a:pt x="1080" y="0"/>
                  </a:cubicBezTo>
                  <a:cubicBezTo>
                    <a:pt x="1081" y="0"/>
                    <a:pt x="1082" y="1"/>
                    <a:pt x="1082" y="7"/>
                  </a:cubicBezTo>
                  <a:cubicBezTo>
                    <a:pt x="1082" y="116"/>
                    <a:pt x="1082" y="116"/>
                    <a:pt x="1082" y="116"/>
                  </a:cubicBezTo>
                  <a:cubicBezTo>
                    <a:pt x="1082" y="118"/>
                    <a:pt x="1083" y="119"/>
                    <a:pt x="1084" y="119"/>
                  </a:cubicBezTo>
                  <a:cubicBezTo>
                    <a:pt x="1086" y="119"/>
                    <a:pt x="1087" y="118"/>
                    <a:pt x="1089" y="117"/>
                  </a:cubicBezTo>
                  <a:cubicBezTo>
                    <a:pt x="1097" y="109"/>
                    <a:pt x="1112" y="94"/>
                    <a:pt x="1134" y="94"/>
                  </a:cubicBezTo>
                  <a:cubicBezTo>
                    <a:pt x="1158" y="94"/>
                    <a:pt x="1177" y="110"/>
                    <a:pt x="1178" y="140"/>
                  </a:cubicBezTo>
                  <a:cubicBezTo>
                    <a:pt x="1178" y="245"/>
                    <a:pt x="1178" y="245"/>
                    <a:pt x="1178" y="245"/>
                  </a:cubicBezTo>
                  <a:cubicBezTo>
                    <a:pt x="1178" y="257"/>
                    <a:pt x="1183" y="261"/>
                    <a:pt x="1190" y="262"/>
                  </a:cubicBezTo>
                  <a:cubicBezTo>
                    <a:pt x="1197" y="263"/>
                    <a:pt x="1199" y="264"/>
                    <a:pt x="1199" y="267"/>
                  </a:cubicBezTo>
                  <a:cubicBezTo>
                    <a:pt x="1199" y="271"/>
                    <a:pt x="1196" y="272"/>
                    <a:pt x="1193" y="272"/>
                  </a:cubicBezTo>
                  <a:cubicBezTo>
                    <a:pt x="1191" y="272"/>
                    <a:pt x="1181" y="270"/>
                    <a:pt x="1163" y="270"/>
                  </a:cubicBezTo>
                  <a:cubicBezTo>
                    <a:pt x="1143" y="270"/>
                    <a:pt x="1138" y="272"/>
                    <a:pt x="1134" y="272"/>
                  </a:cubicBezTo>
                  <a:cubicBezTo>
                    <a:pt x="1130" y="272"/>
                    <a:pt x="1127" y="271"/>
                    <a:pt x="1127" y="267"/>
                  </a:cubicBezTo>
                  <a:cubicBezTo>
                    <a:pt x="1127" y="264"/>
                    <a:pt x="1130" y="263"/>
                    <a:pt x="1133" y="262"/>
                  </a:cubicBezTo>
                  <a:cubicBezTo>
                    <a:pt x="1142" y="260"/>
                    <a:pt x="1146" y="258"/>
                    <a:pt x="1146" y="249"/>
                  </a:cubicBezTo>
                  <a:cubicBezTo>
                    <a:pt x="1146" y="144"/>
                    <a:pt x="1146" y="144"/>
                    <a:pt x="1146" y="144"/>
                  </a:cubicBezTo>
                  <a:cubicBezTo>
                    <a:pt x="1146" y="135"/>
                    <a:pt x="1144" y="128"/>
                    <a:pt x="1140" y="123"/>
                  </a:cubicBezTo>
                  <a:cubicBezTo>
                    <a:pt x="1135" y="117"/>
                    <a:pt x="1127" y="114"/>
                    <a:pt x="1118" y="114"/>
                  </a:cubicBezTo>
                  <a:cubicBezTo>
                    <a:pt x="1109" y="114"/>
                    <a:pt x="1100" y="118"/>
                    <a:pt x="1093" y="123"/>
                  </a:cubicBezTo>
                  <a:cubicBezTo>
                    <a:pt x="1086" y="129"/>
                    <a:pt x="1082" y="137"/>
                    <a:pt x="1082" y="145"/>
                  </a:cubicBezTo>
                  <a:cubicBezTo>
                    <a:pt x="1082" y="247"/>
                    <a:pt x="1082" y="247"/>
                    <a:pt x="1082" y="247"/>
                  </a:cubicBezTo>
                  <a:cubicBezTo>
                    <a:pt x="1082" y="256"/>
                    <a:pt x="1086" y="260"/>
                    <a:pt x="1097" y="262"/>
                  </a:cubicBezTo>
                  <a:cubicBezTo>
                    <a:pt x="1103" y="263"/>
                    <a:pt x="1104" y="265"/>
                    <a:pt x="1104" y="267"/>
                  </a:cubicBezTo>
                  <a:cubicBezTo>
                    <a:pt x="1104" y="271"/>
                    <a:pt x="1101" y="272"/>
                    <a:pt x="1098" y="272"/>
                  </a:cubicBezTo>
                  <a:cubicBezTo>
                    <a:pt x="1095" y="272"/>
                    <a:pt x="1091" y="270"/>
                    <a:pt x="1065" y="270"/>
                  </a:cubicBezTo>
                  <a:cubicBezTo>
                    <a:pt x="1045" y="270"/>
                    <a:pt x="1041" y="272"/>
                    <a:pt x="1035" y="272"/>
                  </a:cubicBezTo>
                  <a:cubicBezTo>
                    <a:pt x="1032" y="272"/>
                    <a:pt x="1030" y="270"/>
                    <a:pt x="1030" y="267"/>
                  </a:cubicBezTo>
                  <a:cubicBezTo>
                    <a:pt x="1030" y="264"/>
                    <a:pt x="1032" y="262"/>
                    <a:pt x="1036" y="261"/>
                  </a:cubicBezTo>
                  <a:cubicBezTo>
                    <a:pt x="1047" y="260"/>
                    <a:pt x="1050" y="256"/>
                    <a:pt x="1050" y="242"/>
                  </a:cubicBezTo>
                  <a:lnTo>
                    <a:pt x="1050" y="38"/>
                  </a:lnTo>
                  <a:close/>
                  <a:moveTo>
                    <a:pt x="0" y="347"/>
                  </a:moveTo>
                  <a:cubicBezTo>
                    <a:pt x="13" y="347"/>
                    <a:pt x="13" y="347"/>
                    <a:pt x="13" y="347"/>
                  </a:cubicBezTo>
                  <a:cubicBezTo>
                    <a:pt x="13" y="384"/>
                    <a:pt x="13" y="384"/>
                    <a:pt x="13" y="384"/>
                  </a:cubicBezTo>
                  <a:cubicBezTo>
                    <a:pt x="13" y="389"/>
                    <a:pt x="15" y="392"/>
                    <a:pt x="20" y="392"/>
                  </a:cubicBezTo>
                  <a:cubicBezTo>
                    <a:pt x="25" y="392"/>
                    <a:pt x="27" y="389"/>
                    <a:pt x="27" y="384"/>
                  </a:cubicBezTo>
                  <a:cubicBezTo>
                    <a:pt x="27" y="347"/>
                    <a:pt x="27" y="347"/>
                    <a:pt x="27" y="347"/>
                  </a:cubicBezTo>
                  <a:cubicBezTo>
                    <a:pt x="40" y="347"/>
                    <a:pt x="40" y="347"/>
                    <a:pt x="40" y="347"/>
                  </a:cubicBezTo>
                  <a:cubicBezTo>
                    <a:pt x="40" y="382"/>
                    <a:pt x="40" y="382"/>
                    <a:pt x="40" y="382"/>
                  </a:cubicBezTo>
                  <a:cubicBezTo>
                    <a:pt x="40" y="395"/>
                    <a:pt x="32" y="402"/>
                    <a:pt x="20" y="402"/>
                  </a:cubicBezTo>
                  <a:cubicBezTo>
                    <a:pt x="8" y="402"/>
                    <a:pt x="0" y="395"/>
                    <a:pt x="0" y="382"/>
                  </a:cubicBezTo>
                  <a:lnTo>
                    <a:pt x="0" y="347"/>
                  </a:lnTo>
                  <a:close/>
                  <a:moveTo>
                    <a:pt x="44" y="347"/>
                  </a:moveTo>
                  <a:cubicBezTo>
                    <a:pt x="59" y="347"/>
                    <a:pt x="59" y="347"/>
                    <a:pt x="59" y="347"/>
                  </a:cubicBezTo>
                  <a:cubicBezTo>
                    <a:pt x="75" y="385"/>
                    <a:pt x="75" y="385"/>
                    <a:pt x="75" y="385"/>
                  </a:cubicBezTo>
                  <a:cubicBezTo>
                    <a:pt x="75" y="385"/>
                    <a:pt x="75" y="385"/>
                    <a:pt x="75" y="385"/>
                  </a:cubicBezTo>
                  <a:cubicBezTo>
                    <a:pt x="75" y="347"/>
                    <a:pt x="75" y="347"/>
                    <a:pt x="75" y="347"/>
                  </a:cubicBezTo>
                  <a:cubicBezTo>
                    <a:pt x="86" y="347"/>
                    <a:pt x="86" y="347"/>
                    <a:pt x="86" y="347"/>
                  </a:cubicBezTo>
                  <a:cubicBezTo>
                    <a:pt x="86" y="401"/>
                    <a:pt x="86" y="401"/>
                    <a:pt x="86" y="401"/>
                  </a:cubicBezTo>
                  <a:cubicBezTo>
                    <a:pt x="71" y="401"/>
                    <a:pt x="71" y="401"/>
                    <a:pt x="71" y="401"/>
                  </a:cubicBezTo>
                  <a:cubicBezTo>
                    <a:pt x="56" y="362"/>
                    <a:pt x="56" y="362"/>
                    <a:pt x="56" y="362"/>
                  </a:cubicBezTo>
                  <a:cubicBezTo>
                    <a:pt x="55" y="362"/>
                    <a:pt x="55" y="362"/>
                    <a:pt x="55" y="362"/>
                  </a:cubicBezTo>
                  <a:cubicBezTo>
                    <a:pt x="55" y="401"/>
                    <a:pt x="55" y="401"/>
                    <a:pt x="55" y="401"/>
                  </a:cubicBezTo>
                  <a:cubicBezTo>
                    <a:pt x="44" y="401"/>
                    <a:pt x="44" y="401"/>
                    <a:pt x="44" y="401"/>
                  </a:cubicBezTo>
                  <a:lnTo>
                    <a:pt x="44" y="347"/>
                  </a:lnTo>
                  <a:close/>
                  <a:moveTo>
                    <a:pt x="91" y="347"/>
                  </a:moveTo>
                  <a:cubicBezTo>
                    <a:pt x="104" y="347"/>
                    <a:pt x="104" y="347"/>
                    <a:pt x="104" y="347"/>
                  </a:cubicBezTo>
                  <a:cubicBezTo>
                    <a:pt x="104" y="401"/>
                    <a:pt x="104" y="401"/>
                    <a:pt x="104" y="401"/>
                  </a:cubicBezTo>
                  <a:cubicBezTo>
                    <a:pt x="91" y="401"/>
                    <a:pt x="91" y="401"/>
                    <a:pt x="91" y="401"/>
                  </a:cubicBezTo>
                  <a:lnTo>
                    <a:pt x="91" y="347"/>
                  </a:lnTo>
                  <a:close/>
                  <a:moveTo>
                    <a:pt x="106" y="347"/>
                  </a:moveTo>
                  <a:cubicBezTo>
                    <a:pt x="119" y="347"/>
                    <a:pt x="119" y="347"/>
                    <a:pt x="119" y="347"/>
                  </a:cubicBezTo>
                  <a:cubicBezTo>
                    <a:pt x="129" y="387"/>
                    <a:pt x="129" y="387"/>
                    <a:pt x="129" y="387"/>
                  </a:cubicBezTo>
                  <a:cubicBezTo>
                    <a:pt x="129" y="387"/>
                    <a:pt x="129" y="387"/>
                    <a:pt x="129" y="387"/>
                  </a:cubicBezTo>
                  <a:cubicBezTo>
                    <a:pt x="139" y="347"/>
                    <a:pt x="139" y="347"/>
                    <a:pt x="139" y="347"/>
                  </a:cubicBezTo>
                  <a:cubicBezTo>
                    <a:pt x="152" y="347"/>
                    <a:pt x="152" y="347"/>
                    <a:pt x="152" y="347"/>
                  </a:cubicBezTo>
                  <a:cubicBezTo>
                    <a:pt x="136" y="401"/>
                    <a:pt x="136" y="401"/>
                    <a:pt x="136" y="401"/>
                  </a:cubicBezTo>
                  <a:cubicBezTo>
                    <a:pt x="122" y="401"/>
                    <a:pt x="122" y="401"/>
                    <a:pt x="122" y="401"/>
                  </a:cubicBezTo>
                  <a:lnTo>
                    <a:pt x="106" y="347"/>
                  </a:lnTo>
                  <a:close/>
                  <a:moveTo>
                    <a:pt x="154" y="347"/>
                  </a:moveTo>
                  <a:cubicBezTo>
                    <a:pt x="185" y="347"/>
                    <a:pt x="185" y="347"/>
                    <a:pt x="185" y="347"/>
                  </a:cubicBezTo>
                  <a:cubicBezTo>
                    <a:pt x="185" y="356"/>
                    <a:pt x="185" y="356"/>
                    <a:pt x="185" y="356"/>
                  </a:cubicBezTo>
                  <a:cubicBezTo>
                    <a:pt x="166" y="356"/>
                    <a:pt x="166" y="356"/>
                    <a:pt x="166" y="356"/>
                  </a:cubicBezTo>
                  <a:cubicBezTo>
                    <a:pt x="166" y="369"/>
                    <a:pt x="166" y="369"/>
                    <a:pt x="166" y="369"/>
                  </a:cubicBezTo>
                  <a:cubicBezTo>
                    <a:pt x="185" y="369"/>
                    <a:pt x="185" y="369"/>
                    <a:pt x="185" y="369"/>
                  </a:cubicBezTo>
                  <a:cubicBezTo>
                    <a:pt x="185" y="378"/>
                    <a:pt x="185" y="378"/>
                    <a:pt x="185" y="378"/>
                  </a:cubicBezTo>
                  <a:cubicBezTo>
                    <a:pt x="166" y="378"/>
                    <a:pt x="166" y="378"/>
                    <a:pt x="166" y="378"/>
                  </a:cubicBezTo>
                  <a:cubicBezTo>
                    <a:pt x="166" y="392"/>
                    <a:pt x="166" y="392"/>
                    <a:pt x="166" y="392"/>
                  </a:cubicBezTo>
                  <a:cubicBezTo>
                    <a:pt x="186" y="392"/>
                    <a:pt x="186" y="392"/>
                    <a:pt x="186" y="392"/>
                  </a:cubicBezTo>
                  <a:cubicBezTo>
                    <a:pt x="186" y="401"/>
                    <a:pt x="186" y="401"/>
                    <a:pt x="186" y="401"/>
                  </a:cubicBezTo>
                  <a:cubicBezTo>
                    <a:pt x="154" y="401"/>
                    <a:pt x="154" y="401"/>
                    <a:pt x="154" y="401"/>
                  </a:cubicBezTo>
                  <a:lnTo>
                    <a:pt x="154" y="347"/>
                  </a:lnTo>
                  <a:close/>
                  <a:moveTo>
                    <a:pt x="189" y="347"/>
                  </a:moveTo>
                  <a:cubicBezTo>
                    <a:pt x="209" y="347"/>
                    <a:pt x="209" y="347"/>
                    <a:pt x="209" y="347"/>
                  </a:cubicBezTo>
                  <a:cubicBezTo>
                    <a:pt x="218" y="347"/>
                    <a:pt x="226" y="351"/>
                    <a:pt x="226" y="361"/>
                  </a:cubicBezTo>
                  <a:cubicBezTo>
                    <a:pt x="226" y="363"/>
                    <a:pt x="225" y="372"/>
                    <a:pt x="215" y="374"/>
                  </a:cubicBezTo>
                  <a:cubicBezTo>
                    <a:pt x="215" y="374"/>
                    <a:pt x="215" y="374"/>
                    <a:pt x="215" y="374"/>
                  </a:cubicBezTo>
                  <a:cubicBezTo>
                    <a:pt x="219" y="375"/>
                    <a:pt x="220" y="377"/>
                    <a:pt x="222" y="383"/>
                  </a:cubicBezTo>
                  <a:cubicBezTo>
                    <a:pt x="228" y="401"/>
                    <a:pt x="228" y="401"/>
                    <a:pt x="228" y="401"/>
                  </a:cubicBezTo>
                  <a:cubicBezTo>
                    <a:pt x="215" y="401"/>
                    <a:pt x="215" y="401"/>
                    <a:pt x="215" y="401"/>
                  </a:cubicBezTo>
                  <a:cubicBezTo>
                    <a:pt x="210" y="387"/>
                    <a:pt x="210" y="387"/>
                    <a:pt x="210" y="387"/>
                  </a:cubicBezTo>
                  <a:cubicBezTo>
                    <a:pt x="208" y="379"/>
                    <a:pt x="207" y="379"/>
                    <a:pt x="202" y="379"/>
                  </a:cubicBezTo>
                  <a:cubicBezTo>
                    <a:pt x="202" y="401"/>
                    <a:pt x="202" y="401"/>
                    <a:pt x="202" y="401"/>
                  </a:cubicBezTo>
                  <a:cubicBezTo>
                    <a:pt x="189" y="401"/>
                    <a:pt x="189" y="401"/>
                    <a:pt x="189" y="401"/>
                  </a:cubicBezTo>
                  <a:lnTo>
                    <a:pt x="189" y="347"/>
                  </a:lnTo>
                  <a:close/>
                  <a:moveTo>
                    <a:pt x="201" y="370"/>
                  </a:moveTo>
                  <a:cubicBezTo>
                    <a:pt x="205" y="370"/>
                    <a:pt x="205" y="370"/>
                    <a:pt x="205" y="370"/>
                  </a:cubicBezTo>
                  <a:cubicBezTo>
                    <a:pt x="210" y="370"/>
                    <a:pt x="213" y="367"/>
                    <a:pt x="213" y="363"/>
                  </a:cubicBezTo>
                  <a:cubicBezTo>
                    <a:pt x="213" y="361"/>
                    <a:pt x="212" y="356"/>
                    <a:pt x="205" y="356"/>
                  </a:cubicBezTo>
                  <a:cubicBezTo>
                    <a:pt x="201" y="356"/>
                    <a:pt x="201" y="356"/>
                    <a:pt x="201" y="356"/>
                  </a:cubicBezTo>
                  <a:lnTo>
                    <a:pt x="201" y="370"/>
                  </a:lnTo>
                  <a:close/>
                  <a:moveTo>
                    <a:pt x="259" y="358"/>
                  </a:moveTo>
                  <a:cubicBezTo>
                    <a:pt x="256" y="356"/>
                    <a:pt x="252" y="355"/>
                    <a:pt x="249" y="355"/>
                  </a:cubicBezTo>
                  <a:cubicBezTo>
                    <a:pt x="245" y="355"/>
                    <a:pt x="241" y="357"/>
                    <a:pt x="241" y="361"/>
                  </a:cubicBezTo>
                  <a:cubicBezTo>
                    <a:pt x="241" y="371"/>
                    <a:pt x="263" y="366"/>
                    <a:pt x="263" y="386"/>
                  </a:cubicBezTo>
                  <a:cubicBezTo>
                    <a:pt x="263" y="396"/>
                    <a:pt x="255" y="402"/>
                    <a:pt x="244" y="402"/>
                  </a:cubicBezTo>
                  <a:cubicBezTo>
                    <a:pt x="237" y="402"/>
                    <a:pt x="232" y="401"/>
                    <a:pt x="229" y="400"/>
                  </a:cubicBezTo>
                  <a:cubicBezTo>
                    <a:pt x="230" y="389"/>
                    <a:pt x="230" y="389"/>
                    <a:pt x="230" y="389"/>
                  </a:cubicBezTo>
                  <a:cubicBezTo>
                    <a:pt x="234" y="391"/>
                    <a:pt x="237" y="393"/>
                    <a:pt x="242" y="393"/>
                  </a:cubicBezTo>
                  <a:cubicBezTo>
                    <a:pt x="246" y="393"/>
                    <a:pt x="250" y="391"/>
                    <a:pt x="250" y="386"/>
                  </a:cubicBezTo>
                  <a:cubicBezTo>
                    <a:pt x="250" y="376"/>
                    <a:pt x="228" y="381"/>
                    <a:pt x="228" y="361"/>
                  </a:cubicBezTo>
                  <a:cubicBezTo>
                    <a:pt x="228" y="360"/>
                    <a:pt x="229" y="346"/>
                    <a:pt x="247" y="346"/>
                  </a:cubicBezTo>
                  <a:cubicBezTo>
                    <a:pt x="252" y="346"/>
                    <a:pt x="255" y="347"/>
                    <a:pt x="260" y="348"/>
                  </a:cubicBezTo>
                  <a:lnTo>
                    <a:pt x="259" y="358"/>
                  </a:lnTo>
                  <a:close/>
                  <a:moveTo>
                    <a:pt x="266" y="347"/>
                  </a:moveTo>
                  <a:cubicBezTo>
                    <a:pt x="279" y="347"/>
                    <a:pt x="279" y="347"/>
                    <a:pt x="279" y="347"/>
                  </a:cubicBezTo>
                  <a:cubicBezTo>
                    <a:pt x="279" y="401"/>
                    <a:pt x="279" y="401"/>
                    <a:pt x="279" y="401"/>
                  </a:cubicBezTo>
                  <a:cubicBezTo>
                    <a:pt x="266" y="401"/>
                    <a:pt x="266" y="401"/>
                    <a:pt x="266" y="401"/>
                  </a:cubicBezTo>
                  <a:lnTo>
                    <a:pt x="266" y="347"/>
                  </a:lnTo>
                  <a:close/>
                  <a:moveTo>
                    <a:pt x="293" y="357"/>
                  </a:moveTo>
                  <a:cubicBezTo>
                    <a:pt x="282" y="357"/>
                    <a:pt x="282" y="357"/>
                    <a:pt x="282" y="357"/>
                  </a:cubicBezTo>
                  <a:cubicBezTo>
                    <a:pt x="282" y="347"/>
                    <a:pt x="282" y="347"/>
                    <a:pt x="282" y="347"/>
                  </a:cubicBezTo>
                  <a:cubicBezTo>
                    <a:pt x="318" y="347"/>
                    <a:pt x="318" y="347"/>
                    <a:pt x="318" y="347"/>
                  </a:cubicBezTo>
                  <a:cubicBezTo>
                    <a:pt x="318" y="357"/>
                    <a:pt x="318" y="357"/>
                    <a:pt x="318" y="357"/>
                  </a:cubicBezTo>
                  <a:cubicBezTo>
                    <a:pt x="306" y="357"/>
                    <a:pt x="306" y="357"/>
                    <a:pt x="306" y="357"/>
                  </a:cubicBezTo>
                  <a:cubicBezTo>
                    <a:pt x="306" y="401"/>
                    <a:pt x="306" y="401"/>
                    <a:pt x="306" y="401"/>
                  </a:cubicBezTo>
                  <a:cubicBezTo>
                    <a:pt x="293" y="401"/>
                    <a:pt x="293" y="401"/>
                    <a:pt x="293" y="401"/>
                  </a:cubicBezTo>
                  <a:lnTo>
                    <a:pt x="293" y="357"/>
                  </a:lnTo>
                  <a:close/>
                  <a:moveTo>
                    <a:pt x="332" y="380"/>
                  </a:moveTo>
                  <a:cubicBezTo>
                    <a:pt x="316" y="347"/>
                    <a:pt x="316" y="347"/>
                    <a:pt x="316" y="347"/>
                  </a:cubicBezTo>
                  <a:cubicBezTo>
                    <a:pt x="330" y="347"/>
                    <a:pt x="330" y="347"/>
                    <a:pt x="330" y="347"/>
                  </a:cubicBezTo>
                  <a:cubicBezTo>
                    <a:pt x="339" y="368"/>
                    <a:pt x="339" y="368"/>
                    <a:pt x="339" y="368"/>
                  </a:cubicBezTo>
                  <a:cubicBezTo>
                    <a:pt x="347" y="347"/>
                    <a:pt x="347" y="347"/>
                    <a:pt x="347" y="347"/>
                  </a:cubicBezTo>
                  <a:cubicBezTo>
                    <a:pt x="361" y="347"/>
                    <a:pt x="361" y="347"/>
                    <a:pt x="361" y="347"/>
                  </a:cubicBezTo>
                  <a:cubicBezTo>
                    <a:pt x="345" y="381"/>
                    <a:pt x="345" y="381"/>
                    <a:pt x="345" y="381"/>
                  </a:cubicBezTo>
                  <a:cubicBezTo>
                    <a:pt x="345" y="401"/>
                    <a:pt x="345" y="401"/>
                    <a:pt x="345" y="401"/>
                  </a:cubicBezTo>
                  <a:cubicBezTo>
                    <a:pt x="332" y="401"/>
                    <a:pt x="332" y="401"/>
                    <a:pt x="332" y="401"/>
                  </a:cubicBezTo>
                  <a:lnTo>
                    <a:pt x="332" y="380"/>
                  </a:lnTo>
                  <a:close/>
                  <a:moveTo>
                    <a:pt x="398" y="346"/>
                  </a:moveTo>
                  <a:cubicBezTo>
                    <a:pt x="413" y="346"/>
                    <a:pt x="421" y="358"/>
                    <a:pt x="421" y="374"/>
                  </a:cubicBezTo>
                  <a:cubicBezTo>
                    <a:pt x="421" y="390"/>
                    <a:pt x="413" y="402"/>
                    <a:pt x="398" y="402"/>
                  </a:cubicBezTo>
                  <a:cubicBezTo>
                    <a:pt x="382" y="402"/>
                    <a:pt x="375" y="390"/>
                    <a:pt x="375" y="374"/>
                  </a:cubicBezTo>
                  <a:cubicBezTo>
                    <a:pt x="375" y="358"/>
                    <a:pt x="382" y="346"/>
                    <a:pt x="398" y="346"/>
                  </a:cubicBezTo>
                  <a:close/>
                  <a:moveTo>
                    <a:pt x="398" y="393"/>
                  </a:moveTo>
                  <a:cubicBezTo>
                    <a:pt x="405" y="393"/>
                    <a:pt x="408" y="385"/>
                    <a:pt x="408" y="374"/>
                  </a:cubicBezTo>
                  <a:cubicBezTo>
                    <a:pt x="408" y="364"/>
                    <a:pt x="405" y="355"/>
                    <a:pt x="398" y="355"/>
                  </a:cubicBezTo>
                  <a:cubicBezTo>
                    <a:pt x="390" y="355"/>
                    <a:pt x="388" y="364"/>
                    <a:pt x="388" y="374"/>
                  </a:cubicBezTo>
                  <a:cubicBezTo>
                    <a:pt x="388" y="385"/>
                    <a:pt x="390" y="393"/>
                    <a:pt x="398" y="393"/>
                  </a:cubicBezTo>
                  <a:close/>
                  <a:moveTo>
                    <a:pt x="424" y="347"/>
                  </a:moveTo>
                  <a:cubicBezTo>
                    <a:pt x="454" y="347"/>
                    <a:pt x="454" y="347"/>
                    <a:pt x="454" y="347"/>
                  </a:cubicBezTo>
                  <a:cubicBezTo>
                    <a:pt x="454" y="356"/>
                    <a:pt x="454" y="356"/>
                    <a:pt x="454" y="356"/>
                  </a:cubicBezTo>
                  <a:cubicBezTo>
                    <a:pt x="436" y="356"/>
                    <a:pt x="436" y="356"/>
                    <a:pt x="436" y="356"/>
                  </a:cubicBezTo>
                  <a:cubicBezTo>
                    <a:pt x="436" y="369"/>
                    <a:pt x="436" y="369"/>
                    <a:pt x="436" y="369"/>
                  </a:cubicBezTo>
                  <a:cubicBezTo>
                    <a:pt x="454" y="369"/>
                    <a:pt x="454" y="369"/>
                    <a:pt x="454" y="369"/>
                  </a:cubicBezTo>
                  <a:cubicBezTo>
                    <a:pt x="454" y="379"/>
                    <a:pt x="454" y="379"/>
                    <a:pt x="454" y="379"/>
                  </a:cubicBezTo>
                  <a:cubicBezTo>
                    <a:pt x="436" y="379"/>
                    <a:pt x="436" y="379"/>
                    <a:pt x="436" y="379"/>
                  </a:cubicBezTo>
                  <a:cubicBezTo>
                    <a:pt x="436" y="401"/>
                    <a:pt x="436" y="401"/>
                    <a:pt x="436" y="401"/>
                  </a:cubicBezTo>
                  <a:cubicBezTo>
                    <a:pt x="424" y="401"/>
                    <a:pt x="424" y="401"/>
                    <a:pt x="424" y="401"/>
                  </a:cubicBezTo>
                  <a:lnTo>
                    <a:pt x="424" y="347"/>
                  </a:lnTo>
                  <a:close/>
                  <a:moveTo>
                    <a:pt x="519" y="358"/>
                  </a:moveTo>
                  <a:cubicBezTo>
                    <a:pt x="518" y="358"/>
                    <a:pt x="518" y="358"/>
                    <a:pt x="518" y="358"/>
                  </a:cubicBezTo>
                  <a:cubicBezTo>
                    <a:pt x="506" y="401"/>
                    <a:pt x="506" y="401"/>
                    <a:pt x="506" y="401"/>
                  </a:cubicBezTo>
                  <a:cubicBezTo>
                    <a:pt x="498" y="401"/>
                    <a:pt x="498" y="401"/>
                    <a:pt x="498" y="401"/>
                  </a:cubicBezTo>
                  <a:cubicBezTo>
                    <a:pt x="486" y="358"/>
                    <a:pt x="486" y="358"/>
                    <a:pt x="486" y="358"/>
                  </a:cubicBezTo>
                  <a:cubicBezTo>
                    <a:pt x="486" y="358"/>
                    <a:pt x="486" y="358"/>
                    <a:pt x="486" y="358"/>
                  </a:cubicBezTo>
                  <a:cubicBezTo>
                    <a:pt x="486" y="401"/>
                    <a:pt x="486" y="401"/>
                    <a:pt x="486" y="401"/>
                  </a:cubicBezTo>
                  <a:cubicBezTo>
                    <a:pt x="474" y="401"/>
                    <a:pt x="474" y="401"/>
                    <a:pt x="474" y="401"/>
                  </a:cubicBezTo>
                  <a:cubicBezTo>
                    <a:pt x="474" y="347"/>
                    <a:pt x="474" y="347"/>
                    <a:pt x="474" y="347"/>
                  </a:cubicBezTo>
                  <a:cubicBezTo>
                    <a:pt x="493" y="347"/>
                    <a:pt x="493" y="347"/>
                    <a:pt x="493" y="347"/>
                  </a:cubicBezTo>
                  <a:cubicBezTo>
                    <a:pt x="502" y="382"/>
                    <a:pt x="502" y="382"/>
                    <a:pt x="502" y="382"/>
                  </a:cubicBezTo>
                  <a:cubicBezTo>
                    <a:pt x="502" y="382"/>
                    <a:pt x="502" y="382"/>
                    <a:pt x="502" y="382"/>
                  </a:cubicBezTo>
                  <a:cubicBezTo>
                    <a:pt x="512" y="347"/>
                    <a:pt x="512" y="347"/>
                    <a:pt x="512" y="347"/>
                  </a:cubicBezTo>
                  <a:cubicBezTo>
                    <a:pt x="530" y="347"/>
                    <a:pt x="530" y="347"/>
                    <a:pt x="530" y="347"/>
                  </a:cubicBezTo>
                  <a:cubicBezTo>
                    <a:pt x="530" y="401"/>
                    <a:pt x="530" y="401"/>
                    <a:pt x="530" y="401"/>
                  </a:cubicBezTo>
                  <a:cubicBezTo>
                    <a:pt x="519" y="401"/>
                    <a:pt x="519" y="401"/>
                    <a:pt x="519" y="401"/>
                  </a:cubicBezTo>
                  <a:lnTo>
                    <a:pt x="519" y="358"/>
                  </a:lnTo>
                  <a:close/>
                  <a:moveTo>
                    <a:pt x="537" y="347"/>
                  </a:moveTo>
                  <a:cubicBezTo>
                    <a:pt x="549" y="347"/>
                    <a:pt x="549" y="347"/>
                    <a:pt x="549" y="347"/>
                  </a:cubicBezTo>
                  <a:cubicBezTo>
                    <a:pt x="549" y="401"/>
                    <a:pt x="549" y="401"/>
                    <a:pt x="549" y="401"/>
                  </a:cubicBezTo>
                  <a:cubicBezTo>
                    <a:pt x="537" y="401"/>
                    <a:pt x="537" y="401"/>
                    <a:pt x="537" y="401"/>
                  </a:cubicBezTo>
                  <a:lnTo>
                    <a:pt x="537" y="347"/>
                  </a:lnTo>
                  <a:close/>
                  <a:moveTo>
                    <a:pt x="584" y="389"/>
                  </a:moveTo>
                  <a:cubicBezTo>
                    <a:pt x="567" y="389"/>
                    <a:pt x="567" y="389"/>
                    <a:pt x="567" y="389"/>
                  </a:cubicBezTo>
                  <a:cubicBezTo>
                    <a:pt x="563" y="401"/>
                    <a:pt x="563" y="401"/>
                    <a:pt x="563" y="401"/>
                  </a:cubicBezTo>
                  <a:cubicBezTo>
                    <a:pt x="551" y="401"/>
                    <a:pt x="551" y="401"/>
                    <a:pt x="551" y="401"/>
                  </a:cubicBezTo>
                  <a:cubicBezTo>
                    <a:pt x="569" y="347"/>
                    <a:pt x="569" y="347"/>
                    <a:pt x="569" y="347"/>
                  </a:cubicBezTo>
                  <a:cubicBezTo>
                    <a:pt x="583" y="347"/>
                    <a:pt x="583" y="347"/>
                    <a:pt x="583" y="347"/>
                  </a:cubicBezTo>
                  <a:cubicBezTo>
                    <a:pt x="601" y="401"/>
                    <a:pt x="601" y="401"/>
                    <a:pt x="601" y="401"/>
                  </a:cubicBezTo>
                  <a:cubicBezTo>
                    <a:pt x="588" y="401"/>
                    <a:pt x="588" y="401"/>
                    <a:pt x="588" y="401"/>
                  </a:cubicBezTo>
                  <a:lnTo>
                    <a:pt x="584" y="389"/>
                  </a:lnTo>
                  <a:close/>
                  <a:moveTo>
                    <a:pt x="576" y="357"/>
                  </a:moveTo>
                  <a:cubicBezTo>
                    <a:pt x="576" y="357"/>
                    <a:pt x="576" y="357"/>
                    <a:pt x="576" y="357"/>
                  </a:cubicBezTo>
                  <a:cubicBezTo>
                    <a:pt x="570" y="380"/>
                    <a:pt x="570" y="380"/>
                    <a:pt x="570" y="380"/>
                  </a:cubicBezTo>
                  <a:cubicBezTo>
                    <a:pt x="582" y="380"/>
                    <a:pt x="582" y="380"/>
                    <a:pt x="582" y="380"/>
                  </a:cubicBezTo>
                  <a:lnTo>
                    <a:pt x="576" y="357"/>
                  </a:lnTo>
                  <a:close/>
                  <a:moveTo>
                    <a:pt x="647" y="358"/>
                  </a:moveTo>
                  <a:cubicBezTo>
                    <a:pt x="647" y="358"/>
                    <a:pt x="647" y="358"/>
                    <a:pt x="647" y="358"/>
                  </a:cubicBezTo>
                  <a:cubicBezTo>
                    <a:pt x="634" y="401"/>
                    <a:pt x="634" y="401"/>
                    <a:pt x="634" y="401"/>
                  </a:cubicBezTo>
                  <a:cubicBezTo>
                    <a:pt x="626" y="401"/>
                    <a:pt x="626" y="401"/>
                    <a:pt x="626" y="401"/>
                  </a:cubicBezTo>
                  <a:cubicBezTo>
                    <a:pt x="614" y="358"/>
                    <a:pt x="614" y="358"/>
                    <a:pt x="614" y="358"/>
                  </a:cubicBezTo>
                  <a:cubicBezTo>
                    <a:pt x="614" y="358"/>
                    <a:pt x="614" y="358"/>
                    <a:pt x="614" y="358"/>
                  </a:cubicBezTo>
                  <a:cubicBezTo>
                    <a:pt x="614" y="401"/>
                    <a:pt x="614" y="401"/>
                    <a:pt x="614" y="401"/>
                  </a:cubicBezTo>
                  <a:cubicBezTo>
                    <a:pt x="602" y="401"/>
                    <a:pt x="602" y="401"/>
                    <a:pt x="602" y="401"/>
                  </a:cubicBezTo>
                  <a:cubicBezTo>
                    <a:pt x="602" y="347"/>
                    <a:pt x="602" y="347"/>
                    <a:pt x="602" y="347"/>
                  </a:cubicBezTo>
                  <a:cubicBezTo>
                    <a:pt x="622" y="347"/>
                    <a:pt x="622" y="347"/>
                    <a:pt x="622" y="347"/>
                  </a:cubicBezTo>
                  <a:cubicBezTo>
                    <a:pt x="631" y="382"/>
                    <a:pt x="631" y="382"/>
                    <a:pt x="631" y="382"/>
                  </a:cubicBezTo>
                  <a:cubicBezTo>
                    <a:pt x="631" y="382"/>
                    <a:pt x="631" y="382"/>
                    <a:pt x="631" y="382"/>
                  </a:cubicBezTo>
                  <a:cubicBezTo>
                    <a:pt x="640" y="347"/>
                    <a:pt x="640" y="347"/>
                    <a:pt x="640" y="347"/>
                  </a:cubicBezTo>
                  <a:cubicBezTo>
                    <a:pt x="659" y="347"/>
                    <a:pt x="659" y="347"/>
                    <a:pt x="659" y="347"/>
                  </a:cubicBezTo>
                  <a:cubicBezTo>
                    <a:pt x="659" y="401"/>
                    <a:pt x="659" y="401"/>
                    <a:pt x="659" y="401"/>
                  </a:cubicBezTo>
                  <a:cubicBezTo>
                    <a:pt x="647" y="401"/>
                    <a:pt x="647" y="401"/>
                    <a:pt x="647" y="401"/>
                  </a:cubicBezTo>
                  <a:lnTo>
                    <a:pt x="647" y="358"/>
                  </a:lnTo>
                  <a:close/>
                  <a:moveTo>
                    <a:pt x="665" y="347"/>
                  </a:moveTo>
                  <a:cubicBezTo>
                    <a:pt x="678" y="347"/>
                    <a:pt x="678" y="347"/>
                    <a:pt x="678" y="347"/>
                  </a:cubicBezTo>
                  <a:cubicBezTo>
                    <a:pt x="678" y="401"/>
                    <a:pt x="678" y="401"/>
                    <a:pt x="678" y="401"/>
                  </a:cubicBezTo>
                  <a:cubicBezTo>
                    <a:pt x="665" y="401"/>
                    <a:pt x="665" y="401"/>
                    <a:pt x="665" y="401"/>
                  </a:cubicBezTo>
                  <a:lnTo>
                    <a:pt x="665" y="347"/>
                  </a:lnTo>
                  <a:close/>
                  <a:moveTo>
                    <a:pt x="730" y="379"/>
                  </a:moveTo>
                  <a:cubicBezTo>
                    <a:pt x="716" y="379"/>
                    <a:pt x="716" y="379"/>
                    <a:pt x="716" y="379"/>
                  </a:cubicBezTo>
                  <a:cubicBezTo>
                    <a:pt x="716" y="401"/>
                    <a:pt x="716" y="401"/>
                    <a:pt x="716" y="401"/>
                  </a:cubicBezTo>
                  <a:cubicBezTo>
                    <a:pt x="704" y="401"/>
                    <a:pt x="704" y="401"/>
                    <a:pt x="704" y="401"/>
                  </a:cubicBezTo>
                  <a:cubicBezTo>
                    <a:pt x="704" y="347"/>
                    <a:pt x="704" y="347"/>
                    <a:pt x="704" y="347"/>
                  </a:cubicBezTo>
                  <a:cubicBezTo>
                    <a:pt x="716" y="347"/>
                    <a:pt x="716" y="347"/>
                    <a:pt x="716" y="347"/>
                  </a:cubicBezTo>
                  <a:cubicBezTo>
                    <a:pt x="716" y="369"/>
                    <a:pt x="716" y="369"/>
                    <a:pt x="716" y="369"/>
                  </a:cubicBezTo>
                  <a:cubicBezTo>
                    <a:pt x="730" y="369"/>
                    <a:pt x="730" y="369"/>
                    <a:pt x="730" y="369"/>
                  </a:cubicBezTo>
                  <a:cubicBezTo>
                    <a:pt x="730" y="347"/>
                    <a:pt x="730" y="347"/>
                    <a:pt x="730" y="347"/>
                  </a:cubicBezTo>
                  <a:cubicBezTo>
                    <a:pt x="743" y="347"/>
                    <a:pt x="743" y="347"/>
                    <a:pt x="743" y="347"/>
                  </a:cubicBezTo>
                  <a:cubicBezTo>
                    <a:pt x="743" y="401"/>
                    <a:pt x="743" y="401"/>
                    <a:pt x="743" y="401"/>
                  </a:cubicBezTo>
                  <a:cubicBezTo>
                    <a:pt x="730" y="401"/>
                    <a:pt x="730" y="401"/>
                    <a:pt x="730" y="401"/>
                  </a:cubicBezTo>
                  <a:lnTo>
                    <a:pt x="730" y="379"/>
                  </a:lnTo>
                  <a:close/>
                  <a:moveTo>
                    <a:pt x="747" y="347"/>
                  </a:moveTo>
                  <a:cubicBezTo>
                    <a:pt x="779" y="347"/>
                    <a:pt x="779" y="347"/>
                    <a:pt x="779" y="347"/>
                  </a:cubicBezTo>
                  <a:cubicBezTo>
                    <a:pt x="779" y="356"/>
                    <a:pt x="779" y="356"/>
                    <a:pt x="779" y="356"/>
                  </a:cubicBezTo>
                  <a:cubicBezTo>
                    <a:pt x="760" y="356"/>
                    <a:pt x="760" y="356"/>
                    <a:pt x="760" y="356"/>
                  </a:cubicBezTo>
                  <a:cubicBezTo>
                    <a:pt x="760" y="369"/>
                    <a:pt x="760" y="369"/>
                    <a:pt x="760" y="369"/>
                  </a:cubicBezTo>
                  <a:cubicBezTo>
                    <a:pt x="778" y="369"/>
                    <a:pt x="778" y="369"/>
                    <a:pt x="778" y="369"/>
                  </a:cubicBezTo>
                  <a:cubicBezTo>
                    <a:pt x="778" y="378"/>
                    <a:pt x="778" y="378"/>
                    <a:pt x="778" y="378"/>
                  </a:cubicBezTo>
                  <a:cubicBezTo>
                    <a:pt x="760" y="378"/>
                    <a:pt x="760" y="378"/>
                    <a:pt x="760" y="378"/>
                  </a:cubicBezTo>
                  <a:cubicBezTo>
                    <a:pt x="760" y="392"/>
                    <a:pt x="760" y="392"/>
                    <a:pt x="760" y="392"/>
                  </a:cubicBezTo>
                  <a:cubicBezTo>
                    <a:pt x="780" y="392"/>
                    <a:pt x="780" y="392"/>
                    <a:pt x="780" y="392"/>
                  </a:cubicBezTo>
                  <a:cubicBezTo>
                    <a:pt x="780" y="401"/>
                    <a:pt x="780" y="401"/>
                    <a:pt x="780" y="401"/>
                  </a:cubicBezTo>
                  <a:cubicBezTo>
                    <a:pt x="747" y="401"/>
                    <a:pt x="747" y="401"/>
                    <a:pt x="747" y="401"/>
                  </a:cubicBezTo>
                  <a:lnTo>
                    <a:pt x="747" y="347"/>
                  </a:lnTo>
                  <a:close/>
                  <a:moveTo>
                    <a:pt x="812" y="389"/>
                  </a:moveTo>
                  <a:cubicBezTo>
                    <a:pt x="795" y="389"/>
                    <a:pt x="795" y="389"/>
                    <a:pt x="795" y="389"/>
                  </a:cubicBezTo>
                  <a:cubicBezTo>
                    <a:pt x="792" y="401"/>
                    <a:pt x="792" y="401"/>
                    <a:pt x="792" y="401"/>
                  </a:cubicBezTo>
                  <a:cubicBezTo>
                    <a:pt x="779" y="401"/>
                    <a:pt x="779" y="401"/>
                    <a:pt x="779" y="401"/>
                  </a:cubicBezTo>
                  <a:cubicBezTo>
                    <a:pt x="797" y="347"/>
                    <a:pt x="797" y="347"/>
                    <a:pt x="797" y="347"/>
                  </a:cubicBezTo>
                  <a:cubicBezTo>
                    <a:pt x="811" y="347"/>
                    <a:pt x="811" y="347"/>
                    <a:pt x="811" y="347"/>
                  </a:cubicBezTo>
                  <a:cubicBezTo>
                    <a:pt x="829" y="401"/>
                    <a:pt x="829" y="401"/>
                    <a:pt x="829" y="401"/>
                  </a:cubicBezTo>
                  <a:cubicBezTo>
                    <a:pt x="816" y="401"/>
                    <a:pt x="816" y="401"/>
                    <a:pt x="816" y="401"/>
                  </a:cubicBezTo>
                  <a:lnTo>
                    <a:pt x="812" y="389"/>
                  </a:lnTo>
                  <a:close/>
                  <a:moveTo>
                    <a:pt x="804" y="357"/>
                  </a:moveTo>
                  <a:cubicBezTo>
                    <a:pt x="804" y="357"/>
                    <a:pt x="804" y="357"/>
                    <a:pt x="804" y="357"/>
                  </a:cubicBezTo>
                  <a:cubicBezTo>
                    <a:pt x="798" y="380"/>
                    <a:pt x="798" y="380"/>
                    <a:pt x="798" y="380"/>
                  </a:cubicBezTo>
                  <a:cubicBezTo>
                    <a:pt x="810" y="380"/>
                    <a:pt x="810" y="380"/>
                    <a:pt x="810" y="380"/>
                  </a:cubicBezTo>
                  <a:lnTo>
                    <a:pt x="804" y="357"/>
                  </a:lnTo>
                  <a:close/>
                  <a:moveTo>
                    <a:pt x="831" y="347"/>
                  </a:moveTo>
                  <a:cubicBezTo>
                    <a:pt x="843" y="347"/>
                    <a:pt x="843" y="347"/>
                    <a:pt x="843" y="347"/>
                  </a:cubicBezTo>
                  <a:cubicBezTo>
                    <a:pt x="843" y="391"/>
                    <a:pt x="843" y="391"/>
                    <a:pt x="843" y="391"/>
                  </a:cubicBezTo>
                  <a:cubicBezTo>
                    <a:pt x="861" y="391"/>
                    <a:pt x="861" y="391"/>
                    <a:pt x="861" y="391"/>
                  </a:cubicBezTo>
                  <a:cubicBezTo>
                    <a:pt x="861" y="401"/>
                    <a:pt x="861" y="401"/>
                    <a:pt x="861" y="401"/>
                  </a:cubicBezTo>
                  <a:cubicBezTo>
                    <a:pt x="831" y="401"/>
                    <a:pt x="831" y="401"/>
                    <a:pt x="831" y="401"/>
                  </a:cubicBezTo>
                  <a:lnTo>
                    <a:pt x="831" y="347"/>
                  </a:lnTo>
                  <a:close/>
                  <a:moveTo>
                    <a:pt x="867" y="357"/>
                  </a:moveTo>
                  <a:cubicBezTo>
                    <a:pt x="856" y="357"/>
                    <a:pt x="856" y="357"/>
                    <a:pt x="856" y="357"/>
                  </a:cubicBezTo>
                  <a:cubicBezTo>
                    <a:pt x="856" y="347"/>
                    <a:pt x="856" y="347"/>
                    <a:pt x="856" y="347"/>
                  </a:cubicBezTo>
                  <a:cubicBezTo>
                    <a:pt x="892" y="347"/>
                    <a:pt x="892" y="347"/>
                    <a:pt x="892" y="347"/>
                  </a:cubicBezTo>
                  <a:cubicBezTo>
                    <a:pt x="892" y="357"/>
                    <a:pt x="892" y="357"/>
                    <a:pt x="892" y="357"/>
                  </a:cubicBezTo>
                  <a:cubicBezTo>
                    <a:pt x="880" y="357"/>
                    <a:pt x="880" y="357"/>
                    <a:pt x="880" y="357"/>
                  </a:cubicBezTo>
                  <a:cubicBezTo>
                    <a:pt x="880" y="401"/>
                    <a:pt x="880" y="401"/>
                    <a:pt x="880" y="401"/>
                  </a:cubicBezTo>
                  <a:cubicBezTo>
                    <a:pt x="867" y="401"/>
                    <a:pt x="867" y="401"/>
                    <a:pt x="867" y="401"/>
                  </a:cubicBezTo>
                  <a:lnTo>
                    <a:pt x="867" y="357"/>
                  </a:lnTo>
                  <a:close/>
                  <a:moveTo>
                    <a:pt x="921" y="379"/>
                  </a:moveTo>
                  <a:cubicBezTo>
                    <a:pt x="907" y="379"/>
                    <a:pt x="907" y="379"/>
                    <a:pt x="907" y="379"/>
                  </a:cubicBezTo>
                  <a:cubicBezTo>
                    <a:pt x="907" y="401"/>
                    <a:pt x="907" y="401"/>
                    <a:pt x="907" y="401"/>
                  </a:cubicBezTo>
                  <a:cubicBezTo>
                    <a:pt x="895" y="401"/>
                    <a:pt x="895" y="401"/>
                    <a:pt x="895" y="401"/>
                  </a:cubicBezTo>
                  <a:cubicBezTo>
                    <a:pt x="895" y="347"/>
                    <a:pt x="895" y="347"/>
                    <a:pt x="895" y="347"/>
                  </a:cubicBezTo>
                  <a:cubicBezTo>
                    <a:pt x="907" y="347"/>
                    <a:pt x="907" y="347"/>
                    <a:pt x="907" y="347"/>
                  </a:cubicBezTo>
                  <a:cubicBezTo>
                    <a:pt x="907" y="369"/>
                    <a:pt x="907" y="369"/>
                    <a:pt x="907" y="369"/>
                  </a:cubicBezTo>
                  <a:cubicBezTo>
                    <a:pt x="921" y="369"/>
                    <a:pt x="921" y="369"/>
                    <a:pt x="921" y="369"/>
                  </a:cubicBezTo>
                  <a:cubicBezTo>
                    <a:pt x="921" y="347"/>
                    <a:pt x="921" y="347"/>
                    <a:pt x="921" y="347"/>
                  </a:cubicBezTo>
                  <a:cubicBezTo>
                    <a:pt x="933" y="347"/>
                    <a:pt x="933" y="347"/>
                    <a:pt x="933" y="347"/>
                  </a:cubicBezTo>
                  <a:cubicBezTo>
                    <a:pt x="933" y="401"/>
                    <a:pt x="933" y="401"/>
                    <a:pt x="933" y="401"/>
                  </a:cubicBezTo>
                  <a:cubicBezTo>
                    <a:pt x="921" y="401"/>
                    <a:pt x="921" y="401"/>
                    <a:pt x="921" y="401"/>
                  </a:cubicBezTo>
                  <a:lnTo>
                    <a:pt x="921" y="379"/>
                  </a:lnTo>
                  <a:close/>
                  <a:moveTo>
                    <a:pt x="986" y="358"/>
                  </a:moveTo>
                  <a:cubicBezTo>
                    <a:pt x="983" y="356"/>
                    <a:pt x="979" y="355"/>
                    <a:pt x="975" y="355"/>
                  </a:cubicBezTo>
                  <a:cubicBezTo>
                    <a:pt x="971" y="355"/>
                    <a:pt x="968" y="357"/>
                    <a:pt x="968" y="361"/>
                  </a:cubicBezTo>
                  <a:cubicBezTo>
                    <a:pt x="968" y="371"/>
                    <a:pt x="989" y="366"/>
                    <a:pt x="989" y="386"/>
                  </a:cubicBezTo>
                  <a:cubicBezTo>
                    <a:pt x="989" y="396"/>
                    <a:pt x="981" y="402"/>
                    <a:pt x="970" y="402"/>
                  </a:cubicBezTo>
                  <a:cubicBezTo>
                    <a:pt x="964" y="402"/>
                    <a:pt x="958" y="401"/>
                    <a:pt x="956" y="400"/>
                  </a:cubicBezTo>
                  <a:cubicBezTo>
                    <a:pt x="956" y="389"/>
                    <a:pt x="956" y="389"/>
                    <a:pt x="956" y="389"/>
                  </a:cubicBezTo>
                  <a:cubicBezTo>
                    <a:pt x="960" y="391"/>
                    <a:pt x="963" y="393"/>
                    <a:pt x="968" y="393"/>
                  </a:cubicBezTo>
                  <a:cubicBezTo>
                    <a:pt x="972" y="393"/>
                    <a:pt x="976" y="391"/>
                    <a:pt x="976" y="386"/>
                  </a:cubicBezTo>
                  <a:cubicBezTo>
                    <a:pt x="976" y="376"/>
                    <a:pt x="955" y="381"/>
                    <a:pt x="955" y="361"/>
                  </a:cubicBezTo>
                  <a:cubicBezTo>
                    <a:pt x="955" y="360"/>
                    <a:pt x="955" y="346"/>
                    <a:pt x="974" y="346"/>
                  </a:cubicBezTo>
                  <a:cubicBezTo>
                    <a:pt x="979" y="346"/>
                    <a:pt x="982" y="347"/>
                    <a:pt x="986" y="348"/>
                  </a:cubicBezTo>
                  <a:lnTo>
                    <a:pt x="986" y="358"/>
                  </a:lnTo>
                  <a:close/>
                  <a:moveTo>
                    <a:pt x="1004" y="380"/>
                  </a:moveTo>
                  <a:cubicBezTo>
                    <a:pt x="988" y="347"/>
                    <a:pt x="988" y="347"/>
                    <a:pt x="988" y="347"/>
                  </a:cubicBezTo>
                  <a:cubicBezTo>
                    <a:pt x="1002" y="347"/>
                    <a:pt x="1002" y="347"/>
                    <a:pt x="1002" y="347"/>
                  </a:cubicBezTo>
                  <a:cubicBezTo>
                    <a:pt x="1011" y="368"/>
                    <a:pt x="1011" y="368"/>
                    <a:pt x="1011" y="368"/>
                  </a:cubicBezTo>
                  <a:cubicBezTo>
                    <a:pt x="1019" y="347"/>
                    <a:pt x="1019" y="347"/>
                    <a:pt x="1019" y="347"/>
                  </a:cubicBezTo>
                  <a:cubicBezTo>
                    <a:pt x="1034" y="347"/>
                    <a:pt x="1034" y="347"/>
                    <a:pt x="1034" y="347"/>
                  </a:cubicBezTo>
                  <a:cubicBezTo>
                    <a:pt x="1017" y="381"/>
                    <a:pt x="1017" y="381"/>
                    <a:pt x="1017" y="381"/>
                  </a:cubicBezTo>
                  <a:cubicBezTo>
                    <a:pt x="1017" y="401"/>
                    <a:pt x="1017" y="401"/>
                    <a:pt x="1017" y="401"/>
                  </a:cubicBezTo>
                  <a:cubicBezTo>
                    <a:pt x="1004" y="401"/>
                    <a:pt x="1004" y="401"/>
                    <a:pt x="1004" y="401"/>
                  </a:cubicBezTo>
                  <a:lnTo>
                    <a:pt x="1004" y="380"/>
                  </a:lnTo>
                  <a:close/>
                  <a:moveTo>
                    <a:pt x="1063" y="358"/>
                  </a:moveTo>
                  <a:cubicBezTo>
                    <a:pt x="1060" y="356"/>
                    <a:pt x="1056" y="355"/>
                    <a:pt x="1052" y="355"/>
                  </a:cubicBezTo>
                  <a:cubicBezTo>
                    <a:pt x="1048" y="355"/>
                    <a:pt x="1045" y="357"/>
                    <a:pt x="1045" y="361"/>
                  </a:cubicBezTo>
                  <a:cubicBezTo>
                    <a:pt x="1045" y="371"/>
                    <a:pt x="1067" y="366"/>
                    <a:pt x="1067" y="386"/>
                  </a:cubicBezTo>
                  <a:cubicBezTo>
                    <a:pt x="1067" y="396"/>
                    <a:pt x="1058" y="402"/>
                    <a:pt x="1048" y="402"/>
                  </a:cubicBezTo>
                  <a:cubicBezTo>
                    <a:pt x="1041" y="402"/>
                    <a:pt x="1035" y="401"/>
                    <a:pt x="1033" y="400"/>
                  </a:cubicBezTo>
                  <a:cubicBezTo>
                    <a:pt x="1034" y="389"/>
                    <a:pt x="1034" y="389"/>
                    <a:pt x="1034" y="389"/>
                  </a:cubicBezTo>
                  <a:cubicBezTo>
                    <a:pt x="1038" y="391"/>
                    <a:pt x="1041" y="393"/>
                    <a:pt x="1046" y="393"/>
                  </a:cubicBezTo>
                  <a:cubicBezTo>
                    <a:pt x="1050" y="393"/>
                    <a:pt x="1054" y="391"/>
                    <a:pt x="1054" y="386"/>
                  </a:cubicBezTo>
                  <a:cubicBezTo>
                    <a:pt x="1054" y="376"/>
                    <a:pt x="1032" y="381"/>
                    <a:pt x="1032" y="361"/>
                  </a:cubicBezTo>
                  <a:cubicBezTo>
                    <a:pt x="1032" y="360"/>
                    <a:pt x="1033" y="346"/>
                    <a:pt x="1051" y="346"/>
                  </a:cubicBezTo>
                  <a:cubicBezTo>
                    <a:pt x="1056" y="346"/>
                    <a:pt x="1059" y="347"/>
                    <a:pt x="1064" y="348"/>
                  </a:cubicBezTo>
                  <a:lnTo>
                    <a:pt x="1063" y="358"/>
                  </a:lnTo>
                  <a:close/>
                  <a:moveTo>
                    <a:pt x="1078" y="357"/>
                  </a:moveTo>
                  <a:cubicBezTo>
                    <a:pt x="1066" y="357"/>
                    <a:pt x="1066" y="357"/>
                    <a:pt x="1066" y="357"/>
                  </a:cubicBezTo>
                  <a:cubicBezTo>
                    <a:pt x="1066" y="347"/>
                    <a:pt x="1066" y="347"/>
                    <a:pt x="1066" y="347"/>
                  </a:cubicBezTo>
                  <a:cubicBezTo>
                    <a:pt x="1103" y="347"/>
                    <a:pt x="1103" y="347"/>
                    <a:pt x="1103" y="347"/>
                  </a:cubicBezTo>
                  <a:cubicBezTo>
                    <a:pt x="1103" y="357"/>
                    <a:pt x="1103" y="357"/>
                    <a:pt x="1103" y="357"/>
                  </a:cubicBezTo>
                  <a:cubicBezTo>
                    <a:pt x="1091" y="357"/>
                    <a:pt x="1091" y="357"/>
                    <a:pt x="1091" y="357"/>
                  </a:cubicBezTo>
                  <a:cubicBezTo>
                    <a:pt x="1091" y="401"/>
                    <a:pt x="1091" y="401"/>
                    <a:pt x="1091" y="401"/>
                  </a:cubicBezTo>
                  <a:cubicBezTo>
                    <a:pt x="1078" y="401"/>
                    <a:pt x="1078" y="401"/>
                    <a:pt x="1078" y="401"/>
                  </a:cubicBezTo>
                  <a:lnTo>
                    <a:pt x="1078" y="357"/>
                  </a:lnTo>
                  <a:close/>
                  <a:moveTo>
                    <a:pt x="1105" y="347"/>
                  </a:moveTo>
                  <a:cubicBezTo>
                    <a:pt x="1137" y="347"/>
                    <a:pt x="1137" y="347"/>
                    <a:pt x="1137" y="347"/>
                  </a:cubicBezTo>
                  <a:cubicBezTo>
                    <a:pt x="1137" y="356"/>
                    <a:pt x="1137" y="356"/>
                    <a:pt x="1137" y="356"/>
                  </a:cubicBezTo>
                  <a:cubicBezTo>
                    <a:pt x="1117" y="356"/>
                    <a:pt x="1117" y="356"/>
                    <a:pt x="1117" y="356"/>
                  </a:cubicBezTo>
                  <a:cubicBezTo>
                    <a:pt x="1117" y="369"/>
                    <a:pt x="1117" y="369"/>
                    <a:pt x="1117" y="369"/>
                  </a:cubicBezTo>
                  <a:cubicBezTo>
                    <a:pt x="1136" y="369"/>
                    <a:pt x="1136" y="369"/>
                    <a:pt x="1136" y="369"/>
                  </a:cubicBezTo>
                  <a:cubicBezTo>
                    <a:pt x="1136" y="378"/>
                    <a:pt x="1136" y="378"/>
                    <a:pt x="1136" y="378"/>
                  </a:cubicBezTo>
                  <a:cubicBezTo>
                    <a:pt x="1117" y="378"/>
                    <a:pt x="1117" y="378"/>
                    <a:pt x="1117" y="378"/>
                  </a:cubicBezTo>
                  <a:cubicBezTo>
                    <a:pt x="1117" y="392"/>
                    <a:pt x="1117" y="392"/>
                    <a:pt x="1117" y="392"/>
                  </a:cubicBezTo>
                  <a:cubicBezTo>
                    <a:pt x="1138" y="392"/>
                    <a:pt x="1138" y="392"/>
                    <a:pt x="1138" y="392"/>
                  </a:cubicBezTo>
                  <a:cubicBezTo>
                    <a:pt x="1138" y="401"/>
                    <a:pt x="1138" y="401"/>
                    <a:pt x="1138" y="401"/>
                  </a:cubicBezTo>
                  <a:cubicBezTo>
                    <a:pt x="1105" y="401"/>
                    <a:pt x="1105" y="401"/>
                    <a:pt x="1105" y="401"/>
                  </a:cubicBezTo>
                  <a:lnTo>
                    <a:pt x="1105" y="347"/>
                  </a:lnTo>
                  <a:close/>
                  <a:moveTo>
                    <a:pt x="1186" y="358"/>
                  </a:moveTo>
                  <a:cubicBezTo>
                    <a:pt x="1186" y="358"/>
                    <a:pt x="1186" y="358"/>
                    <a:pt x="1186" y="358"/>
                  </a:cubicBezTo>
                  <a:cubicBezTo>
                    <a:pt x="1174" y="401"/>
                    <a:pt x="1174" y="401"/>
                    <a:pt x="1174" y="401"/>
                  </a:cubicBezTo>
                  <a:cubicBezTo>
                    <a:pt x="1165" y="401"/>
                    <a:pt x="1165" y="401"/>
                    <a:pt x="1165" y="401"/>
                  </a:cubicBezTo>
                  <a:cubicBezTo>
                    <a:pt x="1154" y="358"/>
                    <a:pt x="1154" y="358"/>
                    <a:pt x="1154" y="358"/>
                  </a:cubicBezTo>
                  <a:cubicBezTo>
                    <a:pt x="1153" y="358"/>
                    <a:pt x="1153" y="358"/>
                    <a:pt x="1153" y="358"/>
                  </a:cubicBezTo>
                  <a:cubicBezTo>
                    <a:pt x="1153" y="401"/>
                    <a:pt x="1153" y="401"/>
                    <a:pt x="1153" y="401"/>
                  </a:cubicBezTo>
                  <a:cubicBezTo>
                    <a:pt x="1142" y="401"/>
                    <a:pt x="1142" y="401"/>
                    <a:pt x="1142" y="401"/>
                  </a:cubicBezTo>
                  <a:cubicBezTo>
                    <a:pt x="1142" y="347"/>
                    <a:pt x="1142" y="347"/>
                    <a:pt x="1142" y="347"/>
                  </a:cubicBezTo>
                  <a:cubicBezTo>
                    <a:pt x="1161" y="347"/>
                    <a:pt x="1161" y="347"/>
                    <a:pt x="1161" y="347"/>
                  </a:cubicBezTo>
                  <a:cubicBezTo>
                    <a:pt x="1170" y="382"/>
                    <a:pt x="1170" y="382"/>
                    <a:pt x="1170" y="382"/>
                  </a:cubicBezTo>
                  <a:cubicBezTo>
                    <a:pt x="1170" y="382"/>
                    <a:pt x="1170" y="382"/>
                    <a:pt x="1170" y="382"/>
                  </a:cubicBezTo>
                  <a:cubicBezTo>
                    <a:pt x="1179" y="347"/>
                    <a:pt x="1179" y="347"/>
                    <a:pt x="1179" y="347"/>
                  </a:cubicBezTo>
                  <a:cubicBezTo>
                    <a:pt x="1198" y="347"/>
                    <a:pt x="1198" y="347"/>
                    <a:pt x="1198" y="347"/>
                  </a:cubicBezTo>
                  <a:cubicBezTo>
                    <a:pt x="1198" y="401"/>
                    <a:pt x="1198" y="401"/>
                    <a:pt x="1198" y="401"/>
                  </a:cubicBezTo>
                  <a:cubicBezTo>
                    <a:pt x="1186" y="401"/>
                    <a:pt x="1186" y="401"/>
                    <a:pt x="1186" y="401"/>
                  </a:cubicBezTo>
                  <a:lnTo>
                    <a:pt x="1186" y="358"/>
                  </a:lnTo>
                  <a:close/>
                </a:path>
              </a:pathLst>
            </a:custGeom>
            <a:solidFill>
              <a:srgbClr val="005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Rectangle 51">
              <a:extLst>
                <a:ext uri="{FF2B5EF4-FFF2-40B4-BE49-F238E27FC236}">
                  <a16:creationId xmlns:a16="http://schemas.microsoft.com/office/drawing/2014/main" xmlns="" id="{35CD072A-E4EC-9849-B7F3-FA563E2F7CF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73" y="1869"/>
              <a:ext cx="2831" cy="16"/>
            </a:xfrm>
            <a:prstGeom prst="rect">
              <a:avLst/>
            </a:prstGeom>
            <a:solidFill>
              <a:srgbClr val="005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defRPr/>
              </a:pPr>
              <a:endParaRPr lang="x-none" altLang="x-none" sz="1800"/>
            </a:p>
          </p:txBody>
        </p:sp>
        <p:sp>
          <p:nvSpPr>
            <p:cNvPr id="8" name="Freeform 52">
              <a:extLst>
                <a:ext uri="{FF2B5EF4-FFF2-40B4-BE49-F238E27FC236}">
                  <a16:creationId xmlns:a16="http://schemas.microsoft.com/office/drawing/2014/main" xmlns="" id="{09272517-11E0-0C41-8B44-4211A8FF855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55" y="1198"/>
              <a:ext cx="1009" cy="621"/>
            </a:xfrm>
            <a:custGeom>
              <a:avLst/>
              <a:gdLst>
                <a:gd name="T0" fmla="*/ 2147483646 w 427"/>
                <a:gd name="T1" fmla="*/ 0 h 263"/>
                <a:gd name="T2" fmla="*/ 2147483646 w 427"/>
                <a:gd name="T3" fmla="*/ 2147483646 h 263"/>
                <a:gd name="T4" fmla="*/ 2147483646 w 427"/>
                <a:gd name="T5" fmla="*/ 2147483646 h 263"/>
                <a:gd name="T6" fmla="*/ 2147483646 w 427"/>
                <a:gd name="T7" fmla="*/ 2147483646 h 263"/>
                <a:gd name="T8" fmla="*/ 2147483646 w 427"/>
                <a:gd name="T9" fmla="*/ 2147483646 h 263"/>
                <a:gd name="T10" fmla="*/ 2147483646 w 427"/>
                <a:gd name="T11" fmla="*/ 2147483646 h 263"/>
                <a:gd name="T12" fmla="*/ 2147483646 w 427"/>
                <a:gd name="T13" fmla="*/ 0 h 263"/>
                <a:gd name="T14" fmla="*/ 0 w 427"/>
                <a:gd name="T15" fmla="*/ 0 h 263"/>
                <a:gd name="T16" fmla="*/ 0 w 427"/>
                <a:gd name="T17" fmla="*/ 2147483646 h 263"/>
                <a:gd name="T18" fmla="*/ 2147483646 w 427"/>
                <a:gd name="T19" fmla="*/ 2147483646 h 263"/>
                <a:gd name="T20" fmla="*/ 2147483646 w 427"/>
                <a:gd name="T21" fmla="*/ 2147483646 h 263"/>
                <a:gd name="T22" fmla="*/ 2147483646 w 427"/>
                <a:gd name="T23" fmla="*/ 2147483646 h 263"/>
                <a:gd name="T24" fmla="*/ 2147483646 w 427"/>
                <a:gd name="T25" fmla="*/ 2147483646 h 263"/>
                <a:gd name="T26" fmla="*/ 2147483646 w 427"/>
                <a:gd name="T27" fmla="*/ 2147483646 h 263"/>
                <a:gd name="T28" fmla="*/ 2147483646 w 427"/>
                <a:gd name="T29" fmla="*/ 0 h 263"/>
                <a:gd name="T30" fmla="*/ 2147483646 w 427"/>
                <a:gd name="T31" fmla="*/ 0 h 26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427" h="263">
                  <a:moveTo>
                    <a:pt x="308" y="0"/>
                  </a:moveTo>
                  <a:cubicBezTo>
                    <a:pt x="308" y="176"/>
                    <a:pt x="308" y="176"/>
                    <a:pt x="308" y="176"/>
                  </a:cubicBezTo>
                  <a:cubicBezTo>
                    <a:pt x="308" y="187"/>
                    <a:pt x="308" y="221"/>
                    <a:pt x="221" y="221"/>
                  </a:cubicBezTo>
                  <a:cubicBezTo>
                    <a:pt x="213" y="222"/>
                    <a:pt x="213" y="222"/>
                    <a:pt x="213" y="222"/>
                  </a:cubicBezTo>
                  <a:cubicBezTo>
                    <a:pt x="205" y="221"/>
                    <a:pt x="205" y="221"/>
                    <a:pt x="205" y="221"/>
                  </a:cubicBezTo>
                  <a:cubicBezTo>
                    <a:pt x="119" y="221"/>
                    <a:pt x="119" y="187"/>
                    <a:pt x="119" y="176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0" y="258"/>
                    <a:pt x="157" y="263"/>
                    <a:pt x="205" y="263"/>
                  </a:cubicBezTo>
                  <a:cubicBezTo>
                    <a:pt x="213" y="263"/>
                    <a:pt x="213" y="263"/>
                    <a:pt x="213" y="263"/>
                  </a:cubicBezTo>
                  <a:cubicBezTo>
                    <a:pt x="214" y="263"/>
                    <a:pt x="214" y="263"/>
                    <a:pt x="214" y="263"/>
                  </a:cubicBezTo>
                  <a:cubicBezTo>
                    <a:pt x="221" y="263"/>
                    <a:pt x="221" y="263"/>
                    <a:pt x="221" y="263"/>
                  </a:cubicBezTo>
                  <a:cubicBezTo>
                    <a:pt x="270" y="263"/>
                    <a:pt x="427" y="258"/>
                    <a:pt x="427" y="202"/>
                  </a:cubicBezTo>
                  <a:cubicBezTo>
                    <a:pt x="427" y="0"/>
                    <a:pt x="427" y="0"/>
                    <a:pt x="427" y="0"/>
                  </a:cubicBezTo>
                  <a:lnTo>
                    <a:pt x="3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53">
              <a:extLst>
                <a:ext uri="{FF2B5EF4-FFF2-40B4-BE49-F238E27FC236}">
                  <a16:creationId xmlns:a16="http://schemas.microsoft.com/office/drawing/2014/main" xmlns="" id="{2C69871E-FB31-6D43-B14A-1DC2B827A5A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77" y="1217"/>
              <a:ext cx="465" cy="581"/>
            </a:xfrm>
            <a:custGeom>
              <a:avLst/>
              <a:gdLst>
                <a:gd name="T0" fmla="*/ 2147483646 w 197"/>
                <a:gd name="T1" fmla="*/ 2147483646 h 246"/>
                <a:gd name="T2" fmla="*/ 2147483646 w 197"/>
                <a:gd name="T3" fmla="*/ 0 h 246"/>
                <a:gd name="T4" fmla="*/ 2147483646 w 197"/>
                <a:gd name="T5" fmla="*/ 0 h 246"/>
                <a:gd name="T6" fmla="*/ 2147483646 w 197"/>
                <a:gd name="T7" fmla="*/ 2147483646 h 246"/>
                <a:gd name="T8" fmla="*/ 0 w 197"/>
                <a:gd name="T9" fmla="*/ 2147483646 h 246"/>
                <a:gd name="T10" fmla="*/ 0 w 197"/>
                <a:gd name="T11" fmla="*/ 2147483646 h 246"/>
                <a:gd name="T12" fmla="*/ 2147483646 w 197"/>
                <a:gd name="T13" fmla="*/ 2147483646 h 2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7" h="246">
                  <a:moveTo>
                    <a:pt x="96" y="168"/>
                  </a:moveTo>
                  <a:cubicBezTo>
                    <a:pt x="96" y="0"/>
                    <a:pt x="96" y="0"/>
                    <a:pt x="96" y="0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197" y="0"/>
                    <a:pt x="197" y="187"/>
                    <a:pt x="197" y="194"/>
                  </a:cubicBezTo>
                  <a:cubicBezTo>
                    <a:pt x="197" y="231"/>
                    <a:pt x="96" y="246"/>
                    <a:pt x="0" y="246"/>
                  </a:cubicBezTo>
                  <a:cubicBezTo>
                    <a:pt x="0" y="241"/>
                    <a:pt x="0" y="230"/>
                    <a:pt x="0" y="222"/>
                  </a:cubicBezTo>
                  <a:cubicBezTo>
                    <a:pt x="48" y="222"/>
                    <a:pt x="96" y="212"/>
                    <a:pt x="96" y="168"/>
                  </a:cubicBezTo>
                  <a:close/>
                </a:path>
              </a:pathLst>
            </a:custGeom>
            <a:solidFill>
              <a:srgbClr val="0050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54">
              <a:extLst>
                <a:ext uri="{FF2B5EF4-FFF2-40B4-BE49-F238E27FC236}">
                  <a16:creationId xmlns:a16="http://schemas.microsoft.com/office/drawing/2014/main" xmlns="" id="{2263E0EA-EE3E-164B-A956-8FFB61ACDF2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476" y="1217"/>
              <a:ext cx="463" cy="581"/>
            </a:xfrm>
            <a:custGeom>
              <a:avLst/>
              <a:gdLst>
                <a:gd name="T0" fmla="*/ 2147483646 w 196"/>
                <a:gd name="T1" fmla="*/ 2147483646 h 246"/>
                <a:gd name="T2" fmla="*/ 2147483646 w 196"/>
                <a:gd name="T3" fmla="*/ 0 h 246"/>
                <a:gd name="T4" fmla="*/ 0 w 196"/>
                <a:gd name="T5" fmla="*/ 0 h 246"/>
                <a:gd name="T6" fmla="*/ 0 w 196"/>
                <a:gd name="T7" fmla="*/ 2147483646 h 246"/>
                <a:gd name="T8" fmla="*/ 2147483646 w 196"/>
                <a:gd name="T9" fmla="*/ 2147483646 h 246"/>
                <a:gd name="T10" fmla="*/ 2147483646 w 196"/>
                <a:gd name="T11" fmla="*/ 2147483646 h 246"/>
                <a:gd name="T12" fmla="*/ 2147483646 w 196"/>
                <a:gd name="T13" fmla="*/ 2147483646 h 2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96" h="246">
                  <a:moveTo>
                    <a:pt x="101" y="168"/>
                  </a:moveTo>
                  <a:cubicBezTo>
                    <a:pt x="101" y="0"/>
                    <a:pt x="101" y="0"/>
                    <a:pt x="10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87"/>
                    <a:pt x="0" y="194"/>
                  </a:cubicBezTo>
                  <a:cubicBezTo>
                    <a:pt x="0" y="231"/>
                    <a:pt x="101" y="246"/>
                    <a:pt x="196" y="246"/>
                  </a:cubicBezTo>
                  <a:cubicBezTo>
                    <a:pt x="196" y="241"/>
                    <a:pt x="196" y="230"/>
                    <a:pt x="196" y="222"/>
                  </a:cubicBezTo>
                  <a:cubicBezTo>
                    <a:pt x="148" y="222"/>
                    <a:pt x="101" y="212"/>
                    <a:pt x="101" y="168"/>
                  </a:cubicBezTo>
                  <a:close/>
                </a:path>
              </a:pathLst>
            </a:custGeom>
            <a:solidFill>
              <a:srgbClr val="F373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0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1813432" y="4019582"/>
            <a:ext cx="4711538" cy="522514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2800" b="1" i="0" spc="-151" dirty="0">
                <a:solidFill>
                  <a:schemeClr val="bg1"/>
                </a:solidFill>
                <a:effectLst>
                  <a:outerShdw blurRad="25400" dist="38100" dir="2700000" algn="tl" rotWithShape="0">
                    <a:schemeClr val="accent3">
                      <a:lumMod val="75000"/>
                      <a:alpha val="50000"/>
                    </a:schemeClr>
                  </a:outerShdw>
                </a:effectLst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815253" y="4531214"/>
            <a:ext cx="4724340" cy="477053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</a:t>
            </a:r>
          </a:p>
        </p:txBody>
      </p:sp>
    </p:spTree>
    <p:extLst>
      <p:ext uri="{BB962C8B-B14F-4D97-AF65-F5344CB8AC3E}">
        <p14:creationId xmlns:p14="http://schemas.microsoft.com/office/powerpoint/2010/main" val="191477253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, no dna e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xmlns="" id="{C857C40C-EF3A-A947-8B1B-79D1DDD641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430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AE8B95DD-ABEE-2D4A-8ACE-2E11B4C356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689600" y="4524375"/>
            <a:ext cx="1055688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588" y="1003300"/>
            <a:ext cx="5744765" cy="3363617"/>
          </a:xfr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588" y="328613"/>
            <a:ext cx="5744765" cy="504551"/>
          </a:xfrm>
        </p:spPr>
        <p:txBody>
          <a:bodyPr/>
          <a:lstStyle>
            <a:lvl1pPr>
              <a:lnSpc>
                <a:spcPct val="85000"/>
              </a:lnSpc>
              <a:defRPr sz="2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xmlns="" id="{32DFDB54-2C85-9A4F-BD3C-8D1A587BE6C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7A85F-D913-6B4D-A391-9F3F65105318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4016751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Pho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0D653937-57C3-9649-8FA5-88DD2110A6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689600" y="4524375"/>
            <a:ext cx="1055688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9808" y="1068081"/>
            <a:ext cx="2912249" cy="3115888"/>
          </a:xfrm>
        </p:spPr>
        <p:txBody>
          <a:bodyPr/>
          <a:lstStyle>
            <a:lvl1pPr>
              <a:spcBef>
                <a:spcPts val="1200"/>
              </a:spcBef>
              <a:defRPr sz="1800">
                <a:solidFill>
                  <a:schemeClr val="tx1"/>
                </a:solidFill>
              </a:defRPr>
            </a:lvl1pPr>
            <a:lvl2pPr>
              <a:defRPr sz="1651">
                <a:solidFill>
                  <a:schemeClr val="tx1"/>
                </a:solidFill>
              </a:defRPr>
            </a:lvl2pPr>
            <a:lvl3pPr>
              <a:defRPr sz="15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9808" y="328614"/>
            <a:ext cx="2912249" cy="625206"/>
          </a:xfrm>
        </p:spPr>
        <p:txBody>
          <a:bodyPr/>
          <a:lstStyle>
            <a:lvl1pPr>
              <a:lnSpc>
                <a:spcPct val="85000"/>
              </a:lnSpc>
              <a:defRPr sz="2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3587750" cy="4948238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xmlns="" id="{D66C2529-E1EE-D240-973B-5BD15A7F63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42B9E-127D-8448-AEF4-F74AEBF2374A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0467574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Screen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xmlns="" id="{5F06BA6B-35A8-284E-82E2-B71052EA213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5689600" y="4524375"/>
            <a:ext cx="1055688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536" y="2913207"/>
            <a:ext cx="5737093" cy="1424750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51">
                <a:solidFill>
                  <a:schemeClr val="tx1"/>
                </a:solidFill>
              </a:defRPr>
            </a:lvl2pPr>
            <a:lvl3pPr>
              <a:defRPr sz="15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536" y="2434999"/>
            <a:ext cx="5737093" cy="476930"/>
          </a:xfrm>
        </p:spPr>
        <p:txBody>
          <a:bodyPr anchor="t"/>
          <a:lstStyle>
            <a:lvl1pPr>
              <a:lnSpc>
                <a:spcPct val="85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858000" cy="2313214"/>
          </a:xfrm>
          <a:solidFill>
            <a:schemeClr val="bg2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xmlns="" id="{9140A3E5-D375-3043-8A60-2866908683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CE7CB-FE28-C947-B1B4-0B98A5A837E0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65173176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/ 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xmlns="" id="{953D6B68-339C-714E-86D5-FAADDAA266E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7F9E6DF6-FC70-6847-9C9E-420BB4AB4179}"/>
              </a:ext>
            </a:extLst>
          </p:cNvPr>
          <p:cNvCxnSpPr/>
          <p:nvPr userDrawn="1"/>
        </p:nvCxnSpPr>
        <p:spPr>
          <a:xfrm flipH="1">
            <a:off x="2686050" y="2181225"/>
            <a:ext cx="3870325" cy="0"/>
          </a:xfrm>
          <a:prstGeom prst="line">
            <a:avLst/>
          </a:prstGeom>
          <a:ln w="31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799B89ED-626F-9841-A969-1048AD75D1F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5689600" y="4700588"/>
            <a:ext cx="1055688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2701" y="892920"/>
            <a:ext cx="2980703" cy="1285430"/>
          </a:xfr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>
              <a:defRPr lang="en-US" sz="3000" b="1" i="0" spc="-151" dirty="0">
                <a:solidFill>
                  <a:schemeClr val="bg1"/>
                </a:solidFill>
                <a:effectLst>
                  <a:outerShdw blurRad="25400" dist="38100" dir="2700000" algn="tl" rotWithShape="0">
                    <a:schemeClr val="accent3">
                      <a:lumMod val="75000"/>
                      <a:alpha val="50000"/>
                    </a:schemeClr>
                  </a:outerShdw>
                </a:effectLst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2972283" y="2301958"/>
            <a:ext cx="2981325" cy="96432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0" indent="0">
              <a:lnSpc>
                <a:spcPct val="75000"/>
              </a:lnSpc>
              <a:buNone/>
              <a:defRPr lang="en-US" sz="2400" b="1" kern="120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defRPr lang="en-US" sz="24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>
              <a:defRPr lang="en-US" sz="24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>
              <a:defRPr lang="en-US" sz="2400" kern="120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>
              <a:defRPr lang="en-US"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xmlns="" id="{8D68A672-D11C-AD4E-9D2D-FC91981F4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ED39B-62D6-3945-8FFB-BF03923DB26C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15188693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>
            <a:extLst>
              <a:ext uri="{FF2B5EF4-FFF2-40B4-BE49-F238E27FC236}">
                <a16:creationId xmlns:a16="http://schemas.microsoft.com/office/drawing/2014/main" xmlns="" id="{4C939F92-0260-264B-9C91-658243B081E4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>
            <a:extLst>
              <a:ext uri="{FF2B5EF4-FFF2-40B4-BE49-F238E27FC236}">
                <a16:creationId xmlns:a16="http://schemas.microsoft.com/office/drawing/2014/main" xmlns="" id="{7CB0D6AC-8A20-5244-B114-34774B51B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6588" y="328613"/>
            <a:ext cx="5745162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xmlns="" id="{47B50574-186A-C44F-A469-5F51EC0B27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36588" y="1003300"/>
            <a:ext cx="5745162" cy="310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xmlns="" id="{156D19B7-ECAF-234D-AD0F-B0D00217E7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638" y="4892675"/>
            <a:ext cx="552450" cy="2746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700">
                <a:solidFill>
                  <a:srgbClr val="EFC7AB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3C0E00A-2662-5644-AA5C-7DB4538C9BBC}" type="slidenum">
              <a:rPr lang="en-US" altLang="x-none"/>
              <a:pPr>
                <a:defRPr/>
              </a:pPr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42" r:id="rId1"/>
    <p:sldLayoutId id="2147484543" r:id="rId2"/>
    <p:sldLayoutId id="2147484544" r:id="rId3"/>
    <p:sldLayoutId id="2147484545" r:id="rId4"/>
    <p:sldLayoutId id="2147484546" r:id="rId5"/>
    <p:sldLayoutId id="2147484547" r:id="rId6"/>
    <p:sldLayoutId id="2147484548" r:id="rId7"/>
    <p:sldLayoutId id="2147484549" r:id="rId8"/>
    <p:sldLayoutId id="2147484550" r:id="rId9"/>
    <p:sldLayoutId id="2147484551" r:id="rId10"/>
    <p:sldLayoutId id="2147484552" r:id="rId11"/>
    <p:sldLayoutId id="2147484553" r:id="rId12"/>
    <p:sldLayoutId id="2147484554" r:id="rId13"/>
    <p:sldLayoutId id="2147484555" r:id="rId14"/>
    <p:sldLayoutId id="2147484556" r:id="rId15"/>
    <p:sldLayoutId id="2147484557" r:id="rId16"/>
  </p:sldLayoutIdLst>
  <p:transition>
    <p:fade/>
  </p:transition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MS PGothic" panose="020B0600070205080204" pitchFamily="34" charset="-128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MS PGothic" panose="020B0600070205080204" pitchFamily="34" charset="-128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MS PGothic" panose="020B0600070205080204" pitchFamily="34" charset="-128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  <a:ea typeface="MS PGothic" panose="020B0600070205080204" pitchFamily="34" charset="-128"/>
        </a:defRPr>
      </a:lvl5pPr>
      <a:lvl6pPr marL="342866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685734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028598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371464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217488" indent="-217488" algn="l" rtl="0" eaLnBrk="0" fontAlgn="base" hangingPunct="0">
        <a:lnSpc>
          <a:spcPct val="85000"/>
        </a:lnSpc>
        <a:spcBef>
          <a:spcPts val="900"/>
        </a:spcBef>
        <a:spcAft>
          <a:spcPct val="0"/>
        </a:spcAft>
        <a:buClr>
          <a:srgbClr val="B2B2B2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555625" indent="-212725" algn="l" rtl="0" eaLnBrk="0" fontAlgn="base" hangingPunct="0">
        <a:lnSpc>
          <a:spcPct val="85000"/>
        </a:lnSpc>
        <a:spcBef>
          <a:spcPts val="450"/>
        </a:spcBef>
        <a:spcAft>
          <a:spcPct val="0"/>
        </a:spcAft>
        <a:buClr>
          <a:srgbClr val="B2B2B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855663" indent="-169863" algn="l" rtl="0" eaLnBrk="0" fontAlgn="base" hangingPunct="0">
        <a:lnSpc>
          <a:spcPct val="85000"/>
        </a:lnSpc>
        <a:spcBef>
          <a:spcPct val="35000"/>
        </a:spcBef>
        <a:spcAft>
          <a:spcPct val="0"/>
        </a:spcAft>
        <a:buClr>
          <a:srgbClr val="B2B2B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198563" indent="-169863" algn="l" rtl="0" eaLnBrk="0" fontAlgn="base" hangingPunct="0">
        <a:lnSpc>
          <a:spcPct val="85000"/>
        </a:lnSpc>
        <a:spcBef>
          <a:spcPct val="35000"/>
        </a:spcBef>
        <a:spcAft>
          <a:spcPct val="0"/>
        </a:spcAft>
        <a:buClr>
          <a:srgbClr val="B2B2B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1541463" indent="-169863" algn="l" rtl="0" eaLnBrk="0" fontAlgn="base" hangingPunct="0">
        <a:lnSpc>
          <a:spcPct val="85000"/>
        </a:lnSpc>
        <a:spcBef>
          <a:spcPct val="35000"/>
        </a:spcBef>
        <a:spcAft>
          <a:spcPct val="0"/>
        </a:spcAft>
        <a:buClr>
          <a:srgbClr val="B2B2B2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1885762" indent="-171434" algn="l" rtl="0" eaLnBrk="1" fontAlgn="base" hangingPunct="1">
        <a:lnSpc>
          <a:spcPct val="85000"/>
        </a:lnSpc>
        <a:spcBef>
          <a:spcPct val="35000"/>
        </a:spcBef>
        <a:spcAft>
          <a:spcPct val="0"/>
        </a:spcAft>
        <a:buClr>
          <a:srgbClr val="B2B2B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228627" indent="-171434" algn="l" rtl="0" eaLnBrk="1" fontAlgn="base" hangingPunct="1">
        <a:lnSpc>
          <a:spcPct val="85000"/>
        </a:lnSpc>
        <a:spcBef>
          <a:spcPct val="35000"/>
        </a:spcBef>
        <a:spcAft>
          <a:spcPct val="0"/>
        </a:spcAft>
        <a:buClr>
          <a:srgbClr val="B2B2B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571494" indent="-171434" algn="l" rtl="0" eaLnBrk="1" fontAlgn="base" hangingPunct="1">
        <a:lnSpc>
          <a:spcPct val="85000"/>
        </a:lnSpc>
        <a:spcBef>
          <a:spcPct val="35000"/>
        </a:spcBef>
        <a:spcAft>
          <a:spcPct val="0"/>
        </a:spcAft>
        <a:buClr>
          <a:srgbClr val="B2B2B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914359" indent="-171434" algn="l" rtl="0" eaLnBrk="1" fontAlgn="base" hangingPunct="1">
        <a:lnSpc>
          <a:spcPct val="85000"/>
        </a:lnSpc>
        <a:spcBef>
          <a:spcPct val="35000"/>
        </a:spcBef>
        <a:spcAft>
          <a:spcPct val="0"/>
        </a:spcAft>
        <a:buClr>
          <a:srgbClr val="B2B2B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734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66" algn="l" defTabSz="685734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34" algn="l" defTabSz="685734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598" algn="l" defTabSz="685734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464" algn="l" defTabSz="685734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329" algn="l" defTabSz="685734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195" algn="l" defTabSz="685734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060" algn="l" defTabSz="685734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2926" algn="l" defTabSz="685734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9237219A-66CE-AF40-8771-2CC5E0736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038" y="780256"/>
            <a:ext cx="5229225" cy="10255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Genetics of Myotonic Dystrophy </a:t>
            </a:r>
            <a:br>
              <a:rPr lang="en-US" dirty="0"/>
            </a:br>
            <a:endParaRPr lang="en-US" altLang="x-none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charset="-128"/>
            </a:endParaRPr>
          </a:p>
        </p:txBody>
      </p:sp>
      <p:sp>
        <p:nvSpPr>
          <p:cNvPr id="19458" name="Slide Number Placeholder 2">
            <a:extLst>
              <a:ext uri="{FF2B5EF4-FFF2-40B4-BE49-F238E27FC236}">
                <a16:creationId xmlns:a16="http://schemas.microsoft.com/office/drawing/2014/main" xmlns="" id="{FC5D61B7-3344-164D-9F24-9F2DEF1C6D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ts val="900"/>
              </a:spcBef>
              <a:buClr>
                <a:srgbClr val="B2B2B2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lnSpc>
                <a:spcPct val="85000"/>
              </a:lnSpc>
              <a:spcBef>
                <a:spcPts val="450"/>
              </a:spcBef>
              <a:buClr>
                <a:srgbClr val="B2B2B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lnSpc>
                <a:spcPct val="85000"/>
              </a:lnSpc>
              <a:spcBef>
                <a:spcPct val="35000"/>
              </a:spcBef>
              <a:buClr>
                <a:srgbClr val="B2B2B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lnSpc>
                <a:spcPct val="85000"/>
              </a:lnSpc>
              <a:spcBef>
                <a:spcPct val="35000"/>
              </a:spcBef>
              <a:buClr>
                <a:srgbClr val="B2B2B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lnSpc>
                <a:spcPct val="85000"/>
              </a:lnSpc>
              <a:spcBef>
                <a:spcPct val="35000"/>
              </a:spcBef>
              <a:buClr>
                <a:srgbClr val="B2B2B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5000"/>
              </a:spcBef>
              <a:spcAft>
                <a:spcPct val="0"/>
              </a:spcAft>
              <a:buClr>
                <a:srgbClr val="B2B2B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5000"/>
              </a:spcBef>
              <a:spcAft>
                <a:spcPct val="0"/>
              </a:spcAft>
              <a:buClr>
                <a:srgbClr val="B2B2B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5000"/>
              </a:spcBef>
              <a:spcAft>
                <a:spcPct val="0"/>
              </a:spcAft>
              <a:buClr>
                <a:srgbClr val="B2B2B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5000"/>
              </a:spcBef>
              <a:spcAft>
                <a:spcPct val="0"/>
              </a:spcAft>
              <a:buClr>
                <a:srgbClr val="B2B2B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FC88D4D6-474A-634B-BB8E-400BBF21347E}" type="slidenum">
              <a:rPr lang="en-US" altLang="en-US" sz="700" smtClean="0">
                <a:solidFill>
                  <a:srgbClr val="EFC7AB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700">
              <a:solidFill>
                <a:srgbClr val="EFC7AB"/>
              </a:solidFill>
            </a:endParaRPr>
          </a:p>
        </p:txBody>
      </p:sp>
      <p:grpSp>
        <p:nvGrpSpPr>
          <p:cNvPr id="19459" name="Group 1">
            <a:extLst>
              <a:ext uri="{FF2B5EF4-FFF2-40B4-BE49-F238E27FC236}">
                <a16:creationId xmlns:a16="http://schemas.microsoft.com/office/drawing/2014/main" xmlns="" id="{AC6F7E89-BF82-534B-B1D4-AFBB61B60E4E}"/>
              </a:ext>
            </a:extLst>
          </p:cNvPr>
          <p:cNvGrpSpPr>
            <a:grpSpLocks/>
          </p:cNvGrpSpPr>
          <p:nvPr/>
        </p:nvGrpSpPr>
        <p:grpSpPr bwMode="auto">
          <a:xfrm>
            <a:off x="1774825" y="2217738"/>
            <a:ext cx="4897438" cy="1468437"/>
            <a:chOff x="1248513" y="2375875"/>
            <a:chExt cx="5423877" cy="1789728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xmlns="" id="{7CD99734-F8B7-3B4F-BCC5-F53789F9E049}"/>
                </a:ext>
              </a:extLst>
            </p:cNvPr>
            <p:cNvCxnSpPr/>
            <p:nvPr/>
          </p:nvCxnSpPr>
          <p:spPr>
            <a:xfrm>
              <a:off x="1248513" y="2375875"/>
              <a:ext cx="5423877" cy="0"/>
            </a:xfrm>
            <a:prstGeom prst="line">
              <a:avLst/>
            </a:prstGeom>
            <a:ln w="31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xmlns="" id="{B5664A27-1976-104D-98D3-40EB0F4A8E54}"/>
                </a:ext>
              </a:extLst>
            </p:cNvPr>
            <p:cNvCxnSpPr/>
            <p:nvPr/>
          </p:nvCxnSpPr>
          <p:spPr>
            <a:xfrm>
              <a:off x="1248513" y="2977610"/>
              <a:ext cx="5423877" cy="0"/>
            </a:xfrm>
            <a:prstGeom prst="line">
              <a:avLst/>
            </a:prstGeom>
            <a:ln w="31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FD2A7EC5-9F01-7543-BBFD-81456BFD8557}"/>
                </a:ext>
              </a:extLst>
            </p:cNvPr>
            <p:cNvCxnSpPr/>
            <p:nvPr/>
          </p:nvCxnSpPr>
          <p:spPr>
            <a:xfrm>
              <a:off x="1248513" y="3563868"/>
              <a:ext cx="5423877" cy="0"/>
            </a:xfrm>
            <a:prstGeom prst="line">
              <a:avLst/>
            </a:prstGeom>
            <a:ln w="31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xmlns="" id="{5718330B-E865-7D47-89C3-3C8BA268039F}"/>
                </a:ext>
              </a:extLst>
            </p:cNvPr>
            <p:cNvCxnSpPr/>
            <p:nvPr/>
          </p:nvCxnSpPr>
          <p:spPr>
            <a:xfrm>
              <a:off x="1248513" y="4165603"/>
              <a:ext cx="5423877" cy="0"/>
            </a:xfrm>
            <a:prstGeom prst="line">
              <a:avLst/>
            </a:prstGeom>
            <a:ln w="31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460" name="Content Placeholder 5">
            <a:extLst>
              <a:ext uri="{FF2B5EF4-FFF2-40B4-BE49-F238E27FC236}">
                <a16:creationId xmlns:a16="http://schemas.microsoft.com/office/drawing/2014/main" xmlns="" id="{F5F0E6D9-DE38-E745-93F2-101D1D47D9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74825" y="1943100"/>
            <a:ext cx="5186363" cy="2798763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/>
              <a:t>MDF Myotonic Dystrophy DAY </a:t>
            </a:r>
          </a:p>
          <a:p>
            <a:pPr marL="0" indent="0">
              <a:buFont typeface="Wingdings" pitchFamily="2" charset="2"/>
              <a:buNone/>
            </a:pPr>
            <a:r>
              <a:rPr lang="en-US" altLang="en-US"/>
              <a:t>University of Florida, Gainesville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/>
              <a:t>Deborah Barbouth, MD, FACMGG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/>
              <a:t>June 29th, 2019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Content Placeholder 4">
            <a:extLst>
              <a:ext uri="{FF2B5EF4-FFF2-40B4-BE49-F238E27FC236}">
                <a16:creationId xmlns:a16="http://schemas.microsoft.com/office/drawing/2014/main" xmlns="" id="{5248FC40-DCBA-374A-B6F4-007A8BF8289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11325" y="1068388"/>
            <a:ext cx="3595688" cy="3363912"/>
          </a:xfrm>
        </p:spPr>
      </p:pic>
      <p:sp>
        <p:nvSpPr>
          <p:cNvPr id="23554" name="Title 2">
            <a:extLst>
              <a:ext uri="{FF2B5EF4-FFF2-40B4-BE49-F238E27FC236}">
                <a16:creationId xmlns:a16="http://schemas.microsoft.com/office/drawing/2014/main" xmlns="" id="{251A97E7-D015-7D43-827E-3AA63E716F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328613"/>
            <a:ext cx="5745162" cy="504825"/>
          </a:xfrm>
        </p:spPr>
        <p:txBody>
          <a:bodyPr/>
          <a:lstStyle/>
          <a:p>
            <a:r>
              <a:rPr lang="en-US" altLang="en-US"/>
              <a:t>Autosomal Dominant Inheritance</a:t>
            </a:r>
          </a:p>
        </p:txBody>
      </p:sp>
      <p:sp>
        <p:nvSpPr>
          <p:cNvPr id="23555" name="Slide Number Placeholder 3">
            <a:extLst>
              <a:ext uri="{FF2B5EF4-FFF2-40B4-BE49-F238E27FC236}">
                <a16:creationId xmlns:a16="http://schemas.microsoft.com/office/drawing/2014/main" xmlns="" id="{FC17FFC5-F01E-944E-A3DB-074FE066FE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2A10D44-D37C-394A-B367-96B3B6583D67}" type="slidenum">
              <a:rPr lang="en-US" altLang="en-US" sz="700" smtClean="0">
                <a:solidFill>
                  <a:srgbClr val="EFC7AB"/>
                </a:solidFill>
              </a:rPr>
              <a:pPr/>
              <a:t>10</a:t>
            </a:fld>
            <a:endParaRPr lang="en-US" altLang="en-US" sz="700">
              <a:solidFill>
                <a:srgbClr val="EFC7AB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xmlns="" id="{E4DB2BAD-993F-E449-B568-CC0E268ACD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328613"/>
            <a:ext cx="5745162" cy="504825"/>
          </a:xfrm>
        </p:spPr>
        <p:txBody>
          <a:bodyPr/>
          <a:lstStyle/>
          <a:p>
            <a:r>
              <a:rPr lang="en-US" altLang="en-US"/>
              <a:t>Some interesting facts</a:t>
            </a:r>
          </a:p>
        </p:txBody>
      </p:sp>
      <p:sp>
        <p:nvSpPr>
          <p:cNvPr id="55298" name="Content Placeholder 2">
            <a:extLst>
              <a:ext uri="{FF2B5EF4-FFF2-40B4-BE49-F238E27FC236}">
                <a16:creationId xmlns:a16="http://schemas.microsoft.com/office/drawing/2014/main" xmlns="" id="{3BC65AFA-70B6-BC43-A955-D1F9980633A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36588" y="1003300"/>
            <a:ext cx="5745162" cy="3363913"/>
          </a:xfrm>
        </p:spPr>
        <p:txBody>
          <a:bodyPr/>
          <a:lstStyle/>
          <a:p>
            <a:r>
              <a:rPr lang="en-US" altLang="en-US" sz="2400" u="sng"/>
              <a:t>Anticipation</a:t>
            </a:r>
            <a:r>
              <a:rPr lang="en-US" altLang="en-US" sz="2400"/>
              <a:t> is the phenomenon that the symptoms become more severe or start at an earlier age as a disease is passed on to the next generation</a:t>
            </a:r>
          </a:p>
          <a:p>
            <a:r>
              <a:rPr lang="en-US" altLang="en-US" sz="2400" u="sng"/>
              <a:t>Father vs Mother</a:t>
            </a:r>
            <a:r>
              <a:rPr lang="en-US" altLang="en-US" sz="2400"/>
              <a:t>. The likelihood of repeat expansion differs between spermatogenesis and oogenesis.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5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5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>
            <a:extLst>
              <a:ext uri="{FF2B5EF4-FFF2-40B4-BE49-F238E27FC236}">
                <a16:creationId xmlns:a16="http://schemas.microsoft.com/office/drawing/2014/main" xmlns="" id="{34018060-61D8-2C43-841A-17DAEF8310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328613"/>
            <a:ext cx="5745162" cy="504825"/>
          </a:xfrm>
        </p:spPr>
        <p:txBody>
          <a:bodyPr/>
          <a:lstStyle/>
          <a:p>
            <a:r>
              <a:rPr lang="en-US" altLang="en-US" dirty="0"/>
              <a:t>Myotonic Dystrophy 1</a:t>
            </a:r>
          </a:p>
        </p:txBody>
      </p:sp>
      <p:pic>
        <p:nvPicPr>
          <p:cNvPr id="34818" name="Picture 2">
            <a:extLst>
              <a:ext uri="{FF2B5EF4-FFF2-40B4-BE49-F238E27FC236}">
                <a16:creationId xmlns:a16="http://schemas.microsoft.com/office/drawing/2014/main" xmlns="" id="{C6C5BF76-0DB2-114B-B778-D0C2E0D908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03325"/>
            <a:ext cx="6446838" cy="371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EDA0C46-FC52-2140-98A1-E7F61FFA37DB}"/>
              </a:ext>
            </a:extLst>
          </p:cNvPr>
          <p:cNvSpPr/>
          <p:nvPr/>
        </p:nvSpPr>
        <p:spPr>
          <a:xfrm>
            <a:off x="23019" y="4881890"/>
            <a:ext cx="6858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1100" dirty="0"/>
              <a:t>Schaaf, </a:t>
            </a:r>
            <a:r>
              <a:rPr lang="en-US" altLang="en-US" sz="1100" dirty="0" err="1"/>
              <a:t>Zschocke</a:t>
            </a:r>
            <a:r>
              <a:rPr lang="en-US" altLang="en-US" sz="1100" dirty="0"/>
              <a:t> and </a:t>
            </a:r>
            <a:r>
              <a:rPr lang="en-US" altLang="en-US" sz="1100" dirty="0" err="1"/>
              <a:t>Potocki</a:t>
            </a:r>
            <a:r>
              <a:rPr lang="en-US" altLang="en-US" sz="1100" dirty="0"/>
              <a:t>; Human Genetics: From Molecules to Medicine </a:t>
            </a:r>
          </a:p>
        </p:txBody>
      </p:sp>
    </p:spTree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Content Placeholder 1">
            <a:extLst>
              <a:ext uri="{FF2B5EF4-FFF2-40B4-BE49-F238E27FC236}">
                <a16:creationId xmlns:a16="http://schemas.microsoft.com/office/drawing/2014/main" xmlns="" id="{58013779-3D33-4949-A752-BE52014CA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588" y="1003300"/>
            <a:ext cx="5745162" cy="3363913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Conceive naturally</a:t>
            </a:r>
          </a:p>
          <a:p>
            <a:pPr lvl="1">
              <a:defRPr/>
            </a:pPr>
            <a:r>
              <a:rPr lang="en-US" altLang="en-US" dirty="0"/>
              <a:t>CVS or </a:t>
            </a:r>
            <a:r>
              <a:rPr lang="en-US" altLang="en-US" dirty="0" err="1"/>
              <a:t>Amnio</a:t>
            </a:r>
            <a:endParaRPr lang="en-US" altLang="en-US" dirty="0"/>
          </a:p>
          <a:p>
            <a:pPr lvl="1"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In vitro fertilization with preimplantation genetic testing </a:t>
            </a:r>
          </a:p>
          <a:p>
            <a:pPr lvl="1">
              <a:defRPr/>
            </a:pPr>
            <a:r>
              <a:rPr lang="en-US" altLang="en-US" dirty="0"/>
              <a:t>Costly </a:t>
            </a:r>
          </a:p>
          <a:p>
            <a:pPr marL="342900" lvl="1" indent="0">
              <a:buFont typeface="Wingdings" pitchFamily="2" charset="2"/>
              <a:buNone/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Adoption, sperm/egg donation, etc. </a:t>
            </a:r>
          </a:p>
          <a:p>
            <a:pPr>
              <a:defRPr/>
            </a:pPr>
            <a:endParaRPr lang="en-US" altLang="en-US" dirty="0"/>
          </a:p>
          <a:p>
            <a:pPr lvl="1">
              <a:defRPr/>
            </a:pPr>
            <a:endParaRPr lang="en-US" altLang="en-US" dirty="0"/>
          </a:p>
        </p:txBody>
      </p:sp>
      <p:sp>
        <p:nvSpPr>
          <p:cNvPr id="36866" name="Title 2">
            <a:extLst>
              <a:ext uri="{FF2B5EF4-FFF2-40B4-BE49-F238E27FC236}">
                <a16:creationId xmlns:a16="http://schemas.microsoft.com/office/drawing/2014/main" xmlns="" id="{E5155950-A7BD-F942-81BA-F4109CE35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328613"/>
            <a:ext cx="5745162" cy="504825"/>
          </a:xfrm>
        </p:spPr>
        <p:txBody>
          <a:bodyPr/>
          <a:lstStyle/>
          <a:p>
            <a:r>
              <a:rPr lang="en-US" altLang="en-US"/>
              <a:t>Family planning options</a:t>
            </a:r>
          </a:p>
        </p:txBody>
      </p:sp>
      <p:sp>
        <p:nvSpPr>
          <p:cNvPr id="36867" name="Slide Number Placeholder 3">
            <a:extLst>
              <a:ext uri="{FF2B5EF4-FFF2-40B4-BE49-F238E27FC236}">
                <a16:creationId xmlns:a16="http://schemas.microsoft.com/office/drawing/2014/main" xmlns="" id="{99A110EB-697D-4D44-8B05-256A9B0C74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FBDDE06-5AD3-CD44-817E-860FB70D8406}" type="slidenum">
              <a:rPr lang="en-US" altLang="en-US" sz="700" smtClean="0">
                <a:solidFill>
                  <a:srgbClr val="EFC7AB"/>
                </a:solidFill>
              </a:rPr>
              <a:pPr/>
              <a:t>13</a:t>
            </a:fld>
            <a:endParaRPr lang="en-US" altLang="en-US" sz="700">
              <a:solidFill>
                <a:srgbClr val="EFC7A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Content Placeholder 1">
            <a:extLst>
              <a:ext uri="{FF2B5EF4-FFF2-40B4-BE49-F238E27FC236}">
                <a16:creationId xmlns:a16="http://schemas.microsoft.com/office/drawing/2014/main" xmlns="" id="{63ACF47C-0EC4-EA48-BEB4-C20F0D5055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36588" y="1003300"/>
            <a:ext cx="5745162" cy="3363913"/>
          </a:xfrm>
        </p:spPr>
        <p:txBody>
          <a:bodyPr/>
          <a:lstStyle/>
          <a:p>
            <a:r>
              <a:rPr lang="en-US" altLang="en-US"/>
              <a:t>Go through the IVF procedure</a:t>
            </a:r>
          </a:p>
          <a:p>
            <a:r>
              <a:rPr lang="en-US" altLang="en-US"/>
              <a:t>Once embryos are obtained they are tested for DM</a:t>
            </a:r>
          </a:p>
          <a:p>
            <a:pPr lvl="1"/>
            <a:r>
              <a:rPr lang="en-US" altLang="en-US"/>
              <a:t>Lab may ask for samples from additional family members</a:t>
            </a:r>
          </a:p>
          <a:p>
            <a:r>
              <a:rPr lang="en-US" altLang="en-US"/>
              <a:t>Those embryos that test negative for DM are implanted</a:t>
            </a:r>
          </a:p>
          <a:p>
            <a:r>
              <a:rPr lang="en-US" altLang="en-US"/>
              <a:t>Cons</a:t>
            </a:r>
          </a:p>
          <a:p>
            <a:pPr lvl="1"/>
            <a:r>
              <a:rPr lang="en-US" altLang="en-US"/>
              <a:t>Cost</a:t>
            </a:r>
          </a:p>
          <a:p>
            <a:pPr lvl="1"/>
            <a:r>
              <a:rPr lang="en-US" altLang="en-US"/>
              <a:t>No guarantee </a:t>
            </a:r>
          </a:p>
          <a:p>
            <a:endParaRPr lang="en-US" altLang="en-US"/>
          </a:p>
        </p:txBody>
      </p:sp>
      <p:sp>
        <p:nvSpPr>
          <p:cNvPr id="37890" name="Title 2">
            <a:extLst>
              <a:ext uri="{FF2B5EF4-FFF2-40B4-BE49-F238E27FC236}">
                <a16:creationId xmlns:a16="http://schemas.microsoft.com/office/drawing/2014/main" xmlns="" id="{6D0B325F-7725-3949-A104-0F8380CBAA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328613"/>
            <a:ext cx="5745162" cy="504825"/>
          </a:xfrm>
        </p:spPr>
        <p:txBody>
          <a:bodyPr/>
          <a:lstStyle/>
          <a:p>
            <a:r>
              <a:rPr lang="en-US" altLang="en-US"/>
              <a:t>IVF with Preimplantation Genetic Testing</a:t>
            </a:r>
          </a:p>
        </p:txBody>
      </p:sp>
      <p:sp>
        <p:nvSpPr>
          <p:cNvPr id="37891" name="Slide Number Placeholder 3">
            <a:extLst>
              <a:ext uri="{FF2B5EF4-FFF2-40B4-BE49-F238E27FC236}">
                <a16:creationId xmlns:a16="http://schemas.microsoft.com/office/drawing/2014/main" xmlns="" id="{151B4347-F742-B340-8ADE-56C7CA1075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07CB500-6325-2144-AAA4-B166ECD124EB}" type="slidenum">
              <a:rPr lang="en-US" altLang="en-US" sz="700" smtClean="0">
                <a:solidFill>
                  <a:srgbClr val="EFC7AB"/>
                </a:solidFill>
              </a:rPr>
              <a:pPr/>
              <a:t>14</a:t>
            </a:fld>
            <a:endParaRPr lang="en-US" altLang="en-US" sz="700">
              <a:solidFill>
                <a:srgbClr val="EFC7AB"/>
              </a:solidFill>
            </a:endParaRPr>
          </a:p>
        </p:txBody>
      </p:sp>
      <p:pic>
        <p:nvPicPr>
          <p:cNvPr id="37892" name="Picture 4">
            <a:extLst>
              <a:ext uri="{FF2B5EF4-FFF2-40B4-BE49-F238E27FC236}">
                <a16:creationId xmlns:a16="http://schemas.microsoft.com/office/drawing/2014/main" xmlns="" id="{E91D8580-2669-584E-9DD7-B7C6FC56A0F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0" y="3071813"/>
            <a:ext cx="2730500" cy="182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Rectangle 5">
            <a:extLst>
              <a:ext uri="{FF2B5EF4-FFF2-40B4-BE49-F238E27FC236}">
                <a16:creationId xmlns:a16="http://schemas.microsoft.com/office/drawing/2014/main" xmlns="" id="{C999228B-BA2A-C941-A5BA-257B4EBE7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6750" y="4738688"/>
            <a:ext cx="3429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/>
              <a:t>https://www.iasoivf.com</a:t>
            </a:r>
          </a:p>
        </p:txBody>
      </p:sp>
    </p:spTree>
  </p:cSld>
  <p:clrMapOvr>
    <a:masterClrMapping/>
  </p:clrMapOvr>
  <p:transition spd="slow">
    <p:cover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87010F22-AA11-F946-9F07-A9197171D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3388" y="892175"/>
            <a:ext cx="2979737" cy="1285875"/>
          </a:xfrm>
        </p:spPr>
        <p:txBody>
          <a:bodyPr/>
          <a:lstStyle/>
          <a:p>
            <a:pPr>
              <a:defRPr/>
            </a:pPr>
            <a:r>
              <a:t>Thank you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C285D020-1FB7-8E47-B40F-5B6D90654B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71800" y="2301875"/>
            <a:ext cx="2981325" cy="963613"/>
          </a:xfrm>
        </p:spPr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6323" name="Slide Number Placeholder 3">
            <a:extLst>
              <a:ext uri="{FF2B5EF4-FFF2-40B4-BE49-F238E27FC236}">
                <a16:creationId xmlns:a16="http://schemas.microsoft.com/office/drawing/2014/main" xmlns="" id="{394E7196-F64A-934F-AF5E-5A03216059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F4C3A96-5B56-E34B-BC08-25CF2B7B2544}" type="slidenum">
              <a:rPr lang="en-US" altLang="en-US" sz="700" smtClean="0">
                <a:solidFill>
                  <a:srgbClr val="EFC7AB"/>
                </a:solidFill>
              </a:rPr>
              <a:pPr/>
              <a:t>15</a:t>
            </a:fld>
            <a:endParaRPr lang="en-US" altLang="en-US" sz="700">
              <a:solidFill>
                <a:srgbClr val="EFC7AB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2">
            <a:extLst>
              <a:ext uri="{FF2B5EF4-FFF2-40B4-BE49-F238E27FC236}">
                <a16:creationId xmlns:a16="http://schemas.microsoft.com/office/drawing/2014/main" xmlns="" id="{9F9B6F76-2D7B-D040-ADA7-8D060C85AA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328613"/>
            <a:ext cx="5745162" cy="504825"/>
          </a:xfrm>
        </p:spPr>
        <p:txBody>
          <a:bodyPr/>
          <a:lstStyle/>
          <a:p>
            <a:r>
              <a:rPr lang="en-US" altLang="en-US"/>
              <a:t>Genetics 101</a:t>
            </a:r>
          </a:p>
        </p:txBody>
      </p:sp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xmlns="" id="{5F7EF9D2-E857-5D49-9EF6-5763E9AF87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6B286C24-A4E8-3349-990C-8DEACC5DBBA9}" type="slidenum">
              <a:rPr lang="en-US" altLang="en-US" sz="700" smtClean="0">
                <a:solidFill>
                  <a:srgbClr val="EFC7AB"/>
                </a:solidFill>
              </a:rPr>
              <a:pPr/>
              <a:t>2</a:t>
            </a:fld>
            <a:endParaRPr lang="en-US" altLang="en-US" sz="700">
              <a:solidFill>
                <a:srgbClr val="EFC7AB"/>
              </a:solidFill>
            </a:endParaRPr>
          </a:p>
        </p:txBody>
      </p:sp>
      <p:pic>
        <p:nvPicPr>
          <p:cNvPr id="21507" name="Picture 4" descr="01-Chromosome to Gene to Protein.jpg">
            <a:extLst>
              <a:ext uri="{FF2B5EF4-FFF2-40B4-BE49-F238E27FC236}">
                <a16:creationId xmlns:a16="http://schemas.microsoft.com/office/drawing/2014/main" xmlns="" id="{014215FF-C560-B240-9E5C-B629BD496C27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833438"/>
            <a:ext cx="5707062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2">
            <a:extLst>
              <a:ext uri="{FF2B5EF4-FFF2-40B4-BE49-F238E27FC236}">
                <a16:creationId xmlns:a16="http://schemas.microsoft.com/office/drawing/2014/main" xmlns="" id="{B2CE94BD-5A3B-DC40-B048-05C05E9F6E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328613"/>
            <a:ext cx="5745162" cy="504825"/>
          </a:xfrm>
        </p:spPr>
        <p:txBody>
          <a:bodyPr/>
          <a:lstStyle/>
          <a:p>
            <a:r>
              <a:rPr lang="en-US" altLang="en-US"/>
              <a:t>Chromosomes</a:t>
            </a:r>
          </a:p>
        </p:txBody>
      </p:sp>
      <p:sp>
        <p:nvSpPr>
          <p:cNvPr id="22530" name="Slide Number Placeholder 3">
            <a:extLst>
              <a:ext uri="{FF2B5EF4-FFF2-40B4-BE49-F238E27FC236}">
                <a16:creationId xmlns:a16="http://schemas.microsoft.com/office/drawing/2014/main" xmlns="" id="{8B87A5E5-8F9C-6340-8537-0026ACC52A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E139EBE-36BA-BD49-8A67-C566B566DA9F}" type="slidenum">
              <a:rPr lang="en-US" altLang="en-US" sz="700" smtClean="0">
                <a:solidFill>
                  <a:srgbClr val="EFC7AB"/>
                </a:solidFill>
              </a:rPr>
              <a:pPr/>
              <a:t>3</a:t>
            </a:fld>
            <a:endParaRPr lang="en-US" altLang="en-US" sz="700">
              <a:solidFill>
                <a:srgbClr val="EFC7AB"/>
              </a:solidFill>
            </a:endParaRPr>
          </a:p>
        </p:txBody>
      </p:sp>
      <p:pic>
        <p:nvPicPr>
          <p:cNvPr id="22531" name="Picture 4">
            <a:extLst>
              <a:ext uri="{FF2B5EF4-FFF2-40B4-BE49-F238E27FC236}">
                <a16:creationId xmlns:a16="http://schemas.microsoft.com/office/drawing/2014/main" xmlns="" id="{32E622F9-CB22-1F48-AC09-83203A9A2B9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92188"/>
            <a:ext cx="4448175" cy="390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Content Placeholder 1">
            <a:extLst>
              <a:ext uri="{FF2B5EF4-FFF2-40B4-BE49-F238E27FC236}">
                <a16:creationId xmlns:a16="http://schemas.microsoft.com/office/drawing/2014/main" xmlns="" id="{313DACAA-2D82-2349-ACEE-6725894645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36588" y="1198563"/>
            <a:ext cx="5745162" cy="3363912"/>
          </a:xfrm>
        </p:spPr>
        <p:txBody>
          <a:bodyPr/>
          <a:lstStyle/>
          <a:p>
            <a:r>
              <a:rPr lang="en-US" altLang="en-US" dirty="0"/>
              <a:t>Expansion of CTG in the </a:t>
            </a:r>
            <a:r>
              <a:rPr lang="en-US" altLang="en-US" i="1" dirty="0"/>
              <a:t>DMPK </a:t>
            </a:r>
            <a:r>
              <a:rPr lang="en-US" altLang="en-US" dirty="0"/>
              <a:t>gene (protein kinase) for DM1</a:t>
            </a:r>
          </a:p>
          <a:p>
            <a:endParaRPr lang="en-US" altLang="en-US" dirty="0"/>
          </a:p>
          <a:p>
            <a:r>
              <a:rPr lang="en-US" altLang="en-US" dirty="0"/>
              <a:t>Expansion of CCTG tetranucleotide </a:t>
            </a:r>
            <a:r>
              <a:rPr lang="en-US" altLang="en-US" i="1" dirty="0"/>
              <a:t>CNBP</a:t>
            </a:r>
            <a:r>
              <a:rPr lang="en-US" altLang="en-US" dirty="0"/>
              <a:t> (</a:t>
            </a:r>
            <a:r>
              <a:rPr lang="en-US" altLang="en-US" i="1" dirty="0"/>
              <a:t>ZNF9</a:t>
            </a:r>
            <a:r>
              <a:rPr lang="en-US" altLang="en-US" dirty="0"/>
              <a:t>) gene for DM2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25602" name="Title 2">
            <a:extLst>
              <a:ext uri="{FF2B5EF4-FFF2-40B4-BE49-F238E27FC236}">
                <a16:creationId xmlns:a16="http://schemas.microsoft.com/office/drawing/2014/main" xmlns="" id="{17C9A97C-29B1-2D40-A813-FC337772BD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328613"/>
            <a:ext cx="5745162" cy="504825"/>
          </a:xfrm>
        </p:spPr>
        <p:txBody>
          <a:bodyPr/>
          <a:lstStyle/>
          <a:p>
            <a:r>
              <a:rPr lang="en-US" altLang="en-US"/>
              <a:t>What causes Myotonic Dystrophy?</a:t>
            </a: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xmlns="" id="{05D946DE-2BAE-8C42-BD05-4608B0ADA7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27106B9-4995-7A4E-A99D-36D0BCBE922D}" type="slidenum">
              <a:rPr lang="en-US" altLang="en-US" sz="700" smtClean="0">
                <a:solidFill>
                  <a:srgbClr val="EFC7AB"/>
                </a:solidFill>
              </a:rPr>
              <a:pPr/>
              <a:t>4</a:t>
            </a:fld>
            <a:endParaRPr lang="en-US" altLang="en-US" sz="700">
              <a:solidFill>
                <a:srgbClr val="EFC7AB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Content Placeholder 1">
            <a:extLst>
              <a:ext uri="{FF2B5EF4-FFF2-40B4-BE49-F238E27FC236}">
                <a16:creationId xmlns:a16="http://schemas.microsoft.com/office/drawing/2014/main" xmlns="" id="{2A2ED17C-CCA2-114D-BB40-4D8C075411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36588" y="1003300"/>
            <a:ext cx="5745162" cy="3363913"/>
          </a:xfrm>
        </p:spPr>
        <p:txBody>
          <a:bodyPr/>
          <a:lstStyle/>
          <a:p>
            <a:r>
              <a:rPr lang="en-US" altLang="en-US" b="1"/>
              <a:t>One nucleotide is one letter in the gene</a:t>
            </a:r>
          </a:p>
          <a:p>
            <a:pPr lvl="1"/>
            <a:r>
              <a:rPr lang="en-US" altLang="en-US" b="1"/>
              <a:t>A, T, C, or G</a:t>
            </a:r>
          </a:p>
        </p:txBody>
      </p:sp>
      <p:sp>
        <p:nvSpPr>
          <p:cNvPr id="27650" name="Title 2">
            <a:extLst>
              <a:ext uri="{FF2B5EF4-FFF2-40B4-BE49-F238E27FC236}">
                <a16:creationId xmlns:a16="http://schemas.microsoft.com/office/drawing/2014/main" xmlns="" id="{E6528E0F-72A0-0846-B8F9-030B72467C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328613"/>
            <a:ext cx="5745162" cy="504825"/>
          </a:xfrm>
        </p:spPr>
        <p:txBody>
          <a:bodyPr/>
          <a:lstStyle/>
          <a:p>
            <a:r>
              <a:rPr lang="en-US" altLang="en-US" dirty="0"/>
              <a:t>Repeat expansion</a:t>
            </a:r>
          </a:p>
        </p:txBody>
      </p:sp>
      <p:sp>
        <p:nvSpPr>
          <p:cNvPr id="27651" name="Slide Number Placeholder 3">
            <a:extLst>
              <a:ext uri="{FF2B5EF4-FFF2-40B4-BE49-F238E27FC236}">
                <a16:creationId xmlns:a16="http://schemas.microsoft.com/office/drawing/2014/main" xmlns="" id="{D974D376-D53B-E446-8E10-811B0A4E44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1ADD2182-6993-C842-8DFC-0777316C126F}" type="slidenum">
              <a:rPr lang="en-US" altLang="en-US" sz="700" smtClean="0">
                <a:solidFill>
                  <a:srgbClr val="EFC7AB"/>
                </a:solidFill>
              </a:rPr>
              <a:pPr/>
              <a:t>5</a:t>
            </a:fld>
            <a:endParaRPr lang="en-US" altLang="en-US" sz="700">
              <a:solidFill>
                <a:srgbClr val="EFC7AB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Content Placeholder 1">
            <a:extLst>
              <a:ext uri="{FF2B5EF4-FFF2-40B4-BE49-F238E27FC236}">
                <a16:creationId xmlns:a16="http://schemas.microsoft.com/office/drawing/2014/main" xmlns="" id="{D5ADBA02-05D1-7B45-BEEE-1E10A3BE63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36588" y="1003300"/>
            <a:ext cx="5745162" cy="3363913"/>
          </a:xfrm>
        </p:spPr>
        <p:txBody>
          <a:bodyPr/>
          <a:lstStyle/>
          <a:p>
            <a:r>
              <a:rPr lang="en-US" altLang="en-US"/>
              <a:t>One nucleotide is one letter in the gene</a:t>
            </a:r>
          </a:p>
          <a:p>
            <a:pPr lvl="1"/>
            <a:r>
              <a:rPr lang="en-US" altLang="en-US"/>
              <a:t>A, T, C, or G</a:t>
            </a:r>
          </a:p>
          <a:p>
            <a:r>
              <a:rPr lang="en-US" altLang="en-US" b="1"/>
              <a:t>Trinucleotide is 3 nucleotides</a:t>
            </a:r>
          </a:p>
          <a:p>
            <a:pPr lvl="1"/>
            <a:r>
              <a:rPr lang="en-US" altLang="en-US" b="1"/>
              <a:t>CAG, CGG, CTG, CTA, etc.</a:t>
            </a:r>
          </a:p>
        </p:txBody>
      </p:sp>
      <p:sp>
        <p:nvSpPr>
          <p:cNvPr id="28674" name="Title 2">
            <a:extLst>
              <a:ext uri="{FF2B5EF4-FFF2-40B4-BE49-F238E27FC236}">
                <a16:creationId xmlns:a16="http://schemas.microsoft.com/office/drawing/2014/main" xmlns="" id="{BD3A11FE-B55B-EF4F-A153-3C25C838AF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328613"/>
            <a:ext cx="5745162" cy="504825"/>
          </a:xfrm>
        </p:spPr>
        <p:txBody>
          <a:bodyPr/>
          <a:lstStyle/>
          <a:p>
            <a:r>
              <a:rPr lang="en-US" altLang="en-US"/>
              <a:t>Trinucleotide repeat expansion</a:t>
            </a:r>
          </a:p>
        </p:txBody>
      </p:sp>
      <p:sp>
        <p:nvSpPr>
          <p:cNvPr id="28675" name="Slide Number Placeholder 3">
            <a:extLst>
              <a:ext uri="{FF2B5EF4-FFF2-40B4-BE49-F238E27FC236}">
                <a16:creationId xmlns:a16="http://schemas.microsoft.com/office/drawing/2014/main" xmlns="" id="{5A5495AB-D808-0048-B6C7-BFB4413081B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8F36181-4E6E-1D4A-AF29-477D49FEE0C7}" type="slidenum">
              <a:rPr lang="en-US" altLang="en-US" sz="700" smtClean="0">
                <a:solidFill>
                  <a:srgbClr val="EFC7AB"/>
                </a:solidFill>
              </a:rPr>
              <a:pPr/>
              <a:t>6</a:t>
            </a:fld>
            <a:endParaRPr lang="en-US" altLang="en-US" sz="700">
              <a:solidFill>
                <a:srgbClr val="EFC7A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ontent Placeholder 1">
            <a:extLst>
              <a:ext uri="{FF2B5EF4-FFF2-40B4-BE49-F238E27FC236}">
                <a16:creationId xmlns:a16="http://schemas.microsoft.com/office/drawing/2014/main" xmlns="" id="{ABE14315-44F3-4545-B30A-1DBE5835AB4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36588" y="1003300"/>
            <a:ext cx="5745162" cy="3363913"/>
          </a:xfrm>
        </p:spPr>
        <p:txBody>
          <a:bodyPr/>
          <a:lstStyle/>
          <a:p>
            <a:r>
              <a:rPr lang="en-US" altLang="en-US"/>
              <a:t>One nucleotide is one letter in the gene</a:t>
            </a:r>
          </a:p>
          <a:p>
            <a:pPr lvl="1"/>
            <a:r>
              <a:rPr lang="en-US" altLang="en-US"/>
              <a:t>A, T, C, or G</a:t>
            </a:r>
          </a:p>
          <a:p>
            <a:r>
              <a:rPr lang="en-US" altLang="en-US"/>
              <a:t>Trinucleotide is 3 nucleotides</a:t>
            </a:r>
          </a:p>
          <a:p>
            <a:pPr lvl="1"/>
            <a:r>
              <a:rPr lang="en-US" altLang="en-US"/>
              <a:t>CAG, CGG, CTG, CTA, etc.</a:t>
            </a:r>
          </a:p>
          <a:p>
            <a:r>
              <a:rPr lang="en-US" altLang="en-US" b="1"/>
              <a:t>Trinucleotide repeat is a region of the same 3 nucleotides over and over again</a:t>
            </a:r>
          </a:p>
          <a:p>
            <a:pPr lvl="1"/>
            <a:r>
              <a:rPr lang="en-US" altLang="en-US" b="1"/>
              <a:t>CTGCTGCTG…</a:t>
            </a:r>
          </a:p>
        </p:txBody>
      </p:sp>
      <p:sp>
        <p:nvSpPr>
          <p:cNvPr id="29698" name="Title 2">
            <a:extLst>
              <a:ext uri="{FF2B5EF4-FFF2-40B4-BE49-F238E27FC236}">
                <a16:creationId xmlns:a16="http://schemas.microsoft.com/office/drawing/2014/main" xmlns="" id="{43993AF5-2046-B941-9B7F-6D4220A9E7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328613"/>
            <a:ext cx="5745162" cy="504825"/>
          </a:xfrm>
        </p:spPr>
        <p:txBody>
          <a:bodyPr/>
          <a:lstStyle/>
          <a:p>
            <a:r>
              <a:rPr lang="en-US" altLang="en-US"/>
              <a:t>Trinucleotide repeat expansion</a:t>
            </a: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xmlns="" id="{9B22F374-7788-BD42-8D6F-0203C5FA77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D18E42E-4334-1143-8F94-DB0EF610E3FA}" type="slidenum">
              <a:rPr lang="en-US" altLang="en-US" sz="700" smtClean="0">
                <a:solidFill>
                  <a:srgbClr val="EFC7AB"/>
                </a:solidFill>
              </a:rPr>
              <a:pPr/>
              <a:t>7</a:t>
            </a:fld>
            <a:endParaRPr lang="en-US" altLang="en-US" sz="700">
              <a:solidFill>
                <a:srgbClr val="EFC7A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Content Placeholder 1">
            <a:extLst>
              <a:ext uri="{FF2B5EF4-FFF2-40B4-BE49-F238E27FC236}">
                <a16:creationId xmlns:a16="http://schemas.microsoft.com/office/drawing/2014/main" xmlns="" id="{76F24B50-D7F1-2344-A467-779B59F94C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36588" y="1003300"/>
            <a:ext cx="5745162" cy="3363913"/>
          </a:xfrm>
        </p:spPr>
        <p:txBody>
          <a:bodyPr/>
          <a:lstStyle/>
          <a:p>
            <a:r>
              <a:rPr lang="en-US" altLang="en-US"/>
              <a:t>One nucleotide is one letter in the gene</a:t>
            </a:r>
          </a:p>
          <a:p>
            <a:pPr lvl="1"/>
            <a:r>
              <a:rPr lang="en-US" altLang="en-US"/>
              <a:t>A, T, C, or G</a:t>
            </a:r>
          </a:p>
          <a:p>
            <a:r>
              <a:rPr lang="en-US" altLang="en-US"/>
              <a:t>Trinucleotide is 3 nucleotides</a:t>
            </a:r>
          </a:p>
          <a:p>
            <a:pPr lvl="1"/>
            <a:r>
              <a:rPr lang="en-US" altLang="en-US"/>
              <a:t>CAG, CGG, CTG, CTA, etc.</a:t>
            </a:r>
          </a:p>
          <a:p>
            <a:r>
              <a:rPr lang="en-US" altLang="en-US"/>
              <a:t>Trinucleotide repeat is a region of the same 3 nucleotides over and over again</a:t>
            </a:r>
          </a:p>
          <a:p>
            <a:pPr lvl="1"/>
            <a:r>
              <a:rPr lang="en-US" altLang="en-US"/>
              <a:t>CTGCTGCTG…</a:t>
            </a:r>
          </a:p>
          <a:p>
            <a:r>
              <a:rPr lang="en-US" altLang="en-US" b="1"/>
              <a:t>We expect everyone to have different numbers of repeats (but within the normal range)</a:t>
            </a:r>
          </a:p>
        </p:txBody>
      </p:sp>
      <p:sp>
        <p:nvSpPr>
          <p:cNvPr id="30722" name="Title 2">
            <a:extLst>
              <a:ext uri="{FF2B5EF4-FFF2-40B4-BE49-F238E27FC236}">
                <a16:creationId xmlns:a16="http://schemas.microsoft.com/office/drawing/2014/main" xmlns="" id="{18ADFD91-E1D5-384B-BD2E-B24B465A35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328613"/>
            <a:ext cx="5745162" cy="504825"/>
          </a:xfrm>
        </p:spPr>
        <p:txBody>
          <a:bodyPr/>
          <a:lstStyle/>
          <a:p>
            <a:r>
              <a:rPr lang="en-US" altLang="en-US"/>
              <a:t>Trinucleotide repeat expansion</a:t>
            </a:r>
          </a:p>
        </p:txBody>
      </p:sp>
      <p:sp>
        <p:nvSpPr>
          <p:cNvPr id="30723" name="Slide Number Placeholder 3">
            <a:extLst>
              <a:ext uri="{FF2B5EF4-FFF2-40B4-BE49-F238E27FC236}">
                <a16:creationId xmlns:a16="http://schemas.microsoft.com/office/drawing/2014/main" xmlns="" id="{F7F3AC77-FCA3-0349-ACB8-18C484D439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AB24684-9519-1847-8501-60F202A382A0}" type="slidenum">
              <a:rPr lang="en-US" altLang="en-US" sz="700" smtClean="0">
                <a:solidFill>
                  <a:srgbClr val="EFC7AB"/>
                </a:solidFill>
              </a:rPr>
              <a:pPr/>
              <a:t>8</a:t>
            </a:fld>
            <a:endParaRPr lang="en-US" altLang="en-US" sz="700">
              <a:solidFill>
                <a:srgbClr val="EFC7A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1">
            <a:extLst>
              <a:ext uri="{FF2B5EF4-FFF2-40B4-BE49-F238E27FC236}">
                <a16:creationId xmlns:a16="http://schemas.microsoft.com/office/drawing/2014/main" xmlns="" id="{CA83CE71-0BBF-9948-8FD6-975914A0FC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2250" y="1003300"/>
            <a:ext cx="6159500" cy="3363913"/>
          </a:xfrm>
        </p:spPr>
        <p:txBody>
          <a:bodyPr/>
          <a:lstStyle/>
          <a:p>
            <a:r>
              <a:rPr lang="en-US" altLang="en-US" dirty="0"/>
              <a:t>When the repetition of three nucleotides in a gene gets too big and causes the gene to no longer function properly</a:t>
            </a:r>
          </a:p>
          <a:p>
            <a:endParaRPr lang="en-US" altLang="en-US" dirty="0"/>
          </a:p>
        </p:txBody>
      </p:sp>
      <p:sp>
        <p:nvSpPr>
          <p:cNvPr id="31746" name="Title 2">
            <a:extLst>
              <a:ext uri="{FF2B5EF4-FFF2-40B4-BE49-F238E27FC236}">
                <a16:creationId xmlns:a16="http://schemas.microsoft.com/office/drawing/2014/main" xmlns="" id="{9FF07E54-BCFF-0E4D-AF17-2C9EF136BA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6588" y="328613"/>
            <a:ext cx="5745162" cy="504825"/>
          </a:xfrm>
        </p:spPr>
        <p:txBody>
          <a:bodyPr/>
          <a:lstStyle/>
          <a:p>
            <a:r>
              <a:rPr lang="en-US" altLang="en-US"/>
              <a:t>Trinucleotide repeat expansion	</a:t>
            </a:r>
          </a:p>
        </p:txBody>
      </p:sp>
      <p:sp>
        <p:nvSpPr>
          <p:cNvPr id="31747" name="Slide Number Placeholder 3">
            <a:extLst>
              <a:ext uri="{FF2B5EF4-FFF2-40B4-BE49-F238E27FC236}">
                <a16:creationId xmlns:a16="http://schemas.microsoft.com/office/drawing/2014/main" xmlns="" id="{A031DBCA-0CDD-544C-A429-A1F1D6F811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 bwMode="auto">
          <a:xfrm>
            <a:off x="0" y="4989513"/>
            <a:ext cx="4611688" cy="153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800"/>
              <a:t>Nussbaum, McInnes and Willard; Thompson and Thompson, Genetics in Medicine ,</a:t>
            </a:r>
            <a:endParaRPr lang="en-US" altLang="en-US" sz="700">
              <a:solidFill>
                <a:srgbClr val="EFC7AB"/>
              </a:solidFill>
            </a:endParaRPr>
          </a:p>
        </p:txBody>
      </p:sp>
      <p:pic>
        <p:nvPicPr>
          <p:cNvPr id="31748" name="Content Placeholder 4" descr="Myotonic">
            <a:extLst>
              <a:ext uri="{FF2B5EF4-FFF2-40B4-BE49-F238E27FC236}">
                <a16:creationId xmlns:a16="http://schemas.microsoft.com/office/drawing/2014/main" xmlns="" id="{3D3B295A-8AE6-8947-B194-6EA975BC5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120" y="1894114"/>
            <a:ext cx="3027914" cy="2926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UHealth 2015 Standard Template">
  <a:themeElements>
    <a:clrScheme name="UM 2015">
      <a:dk1>
        <a:srgbClr val="3F3F3F"/>
      </a:dk1>
      <a:lt1>
        <a:srgbClr val="FFFFFF"/>
      </a:lt1>
      <a:dk2>
        <a:srgbClr val="4C1911"/>
      </a:dk2>
      <a:lt2>
        <a:srgbClr val="FFFFFF"/>
      </a:lt2>
      <a:accent1>
        <a:srgbClr val="D8732D"/>
      </a:accent1>
      <a:accent2>
        <a:srgbClr val="005030"/>
      </a:accent2>
      <a:accent3>
        <a:srgbClr val="983222"/>
      </a:accent3>
      <a:accent4>
        <a:srgbClr val="5E9CAE"/>
      </a:accent4>
      <a:accent5>
        <a:srgbClr val="D28E00"/>
      </a:accent5>
      <a:accent6>
        <a:srgbClr val="879637"/>
      </a:accent6>
      <a:hlink>
        <a:srgbClr val="A3B5D1"/>
      </a:hlink>
      <a:folHlink>
        <a:srgbClr val="97930E"/>
      </a:folHlink>
    </a:clrScheme>
    <a:fontScheme name="RESEARCH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SEARCH Template 1">
        <a:dk1>
          <a:srgbClr val="000000"/>
        </a:dk1>
        <a:lt1>
          <a:srgbClr val="FFFFFF"/>
        </a:lt1>
        <a:dk2>
          <a:srgbClr val="000000"/>
        </a:dk2>
        <a:lt2>
          <a:srgbClr val="A89487"/>
        </a:lt2>
        <a:accent1>
          <a:srgbClr val="006191"/>
        </a:accent1>
        <a:accent2>
          <a:srgbClr val="6B8C2C"/>
        </a:accent2>
        <a:accent3>
          <a:srgbClr val="FFFFFF"/>
        </a:accent3>
        <a:accent4>
          <a:srgbClr val="000000"/>
        </a:accent4>
        <a:accent5>
          <a:srgbClr val="AAB7C7"/>
        </a:accent5>
        <a:accent6>
          <a:srgbClr val="607E27"/>
        </a:accent6>
        <a:hlink>
          <a:srgbClr val="DA6F2B"/>
        </a:hlink>
        <a:folHlink>
          <a:srgbClr val="C916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SEARCH Template 2">
        <a:dk1>
          <a:srgbClr val="000000"/>
        </a:dk1>
        <a:lt1>
          <a:srgbClr val="FFFFFF"/>
        </a:lt1>
        <a:dk2>
          <a:srgbClr val="000000"/>
        </a:dk2>
        <a:lt2>
          <a:srgbClr val="A89487"/>
        </a:lt2>
        <a:accent1>
          <a:srgbClr val="006191"/>
        </a:accent1>
        <a:accent2>
          <a:srgbClr val="C91648"/>
        </a:accent2>
        <a:accent3>
          <a:srgbClr val="FFFFFF"/>
        </a:accent3>
        <a:accent4>
          <a:srgbClr val="000000"/>
        </a:accent4>
        <a:accent5>
          <a:srgbClr val="AAB7C7"/>
        </a:accent5>
        <a:accent6>
          <a:srgbClr val="B61340"/>
        </a:accent6>
        <a:hlink>
          <a:srgbClr val="DA6F2B"/>
        </a:hlink>
        <a:folHlink>
          <a:srgbClr val="6B8C2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157468</TotalTime>
  <Words>482</Words>
  <Application>Microsoft Office PowerPoint</Application>
  <PresentationFormat>Custom</PresentationFormat>
  <Paragraphs>90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MS PGothic</vt:lpstr>
      <vt:lpstr>MS PGothic</vt:lpstr>
      <vt:lpstr>Arial</vt:lpstr>
      <vt:lpstr>Wingdings</vt:lpstr>
      <vt:lpstr>UHealth 2015 Standard Template</vt:lpstr>
      <vt:lpstr>Genetics of Myotonic Dystrophy  </vt:lpstr>
      <vt:lpstr>Genetics 101</vt:lpstr>
      <vt:lpstr>Chromosomes</vt:lpstr>
      <vt:lpstr>What causes Myotonic Dystrophy?</vt:lpstr>
      <vt:lpstr>Repeat expansion</vt:lpstr>
      <vt:lpstr>Trinucleotide repeat expansion</vt:lpstr>
      <vt:lpstr>Trinucleotide repeat expansion</vt:lpstr>
      <vt:lpstr>Trinucleotide repeat expansion</vt:lpstr>
      <vt:lpstr>Trinucleotide repeat expansion </vt:lpstr>
      <vt:lpstr>Autosomal Dominant Inheritance</vt:lpstr>
      <vt:lpstr>Some interesting facts</vt:lpstr>
      <vt:lpstr>Myotonic Dystrophy 1</vt:lpstr>
      <vt:lpstr>Family planning options</vt:lpstr>
      <vt:lpstr>IVF with Preimplantation Genetic Testing</vt:lpstr>
      <vt:lpstr>Thank you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DiNardo Brown, Theresa</dc:creator>
  <cp:lastModifiedBy>Kleed Cumming</cp:lastModifiedBy>
  <cp:revision>2978</cp:revision>
  <dcterms:created xsi:type="dcterms:W3CDTF">2009-08-06T12:38:02Z</dcterms:created>
  <dcterms:modified xsi:type="dcterms:W3CDTF">2019-07-22T17:14:39Z</dcterms:modified>
</cp:coreProperties>
</file>