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A53FB10-17FB-884D-8A24-3829CC71378F}" type="datetimeFigureOut">
              <a:rPr lang="en-US" smtClean="0"/>
              <a:t>6/9/17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89D94-7706-E14D-8F37-F41C30E1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04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7746158" cy="3329581"/>
          </a:xfrm>
        </p:spPr>
        <p:txBody>
          <a:bodyPr/>
          <a:lstStyle/>
          <a:p>
            <a:r>
              <a:rPr lang="en-US" sz="6600" dirty="0" smtClean="0"/>
              <a:t>Physical Therapy for Myotonic Dystrophy 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317783" cy="1066208"/>
          </a:xfrm>
        </p:spPr>
        <p:txBody>
          <a:bodyPr>
            <a:normAutofit fontScale="25000" lnSpcReduction="20000"/>
          </a:bodyPr>
          <a:lstStyle/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r>
              <a:rPr lang="en-US" sz="8000" dirty="0" smtClean="0"/>
              <a:t>Stephanie Evans, PT, DPT</a:t>
            </a:r>
          </a:p>
          <a:p>
            <a:pPr algn="r"/>
            <a:r>
              <a:rPr lang="en-US" sz="8000" dirty="0" smtClean="0"/>
              <a:t>University of Iowa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8205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to get an individualized assessment </a:t>
            </a:r>
          </a:p>
          <a:p>
            <a:pPr lvl="1"/>
            <a:r>
              <a:rPr lang="en-US" dirty="0" smtClean="0"/>
              <a:t>No one is the same!</a:t>
            </a:r>
          </a:p>
          <a:p>
            <a:r>
              <a:rPr lang="en-US" dirty="0" smtClean="0"/>
              <a:t>Evaluation </a:t>
            </a:r>
          </a:p>
          <a:p>
            <a:pPr lvl="1"/>
            <a:r>
              <a:rPr lang="en-US" dirty="0" smtClean="0"/>
              <a:t>Gait assessment</a:t>
            </a:r>
          </a:p>
          <a:p>
            <a:pPr lvl="1"/>
            <a:r>
              <a:rPr lang="en-US" dirty="0" smtClean="0"/>
              <a:t>Balance testing</a:t>
            </a:r>
          </a:p>
          <a:p>
            <a:pPr lvl="1"/>
            <a:r>
              <a:rPr lang="en-US" dirty="0" smtClean="0"/>
              <a:t>Strength testing </a:t>
            </a:r>
          </a:p>
          <a:p>
            <a:pPr lvl="1"/>
            <a:r>
              <a:rPr lang="en-US" dirty="0" smtClean="0"/>
              <a:t>Range of motion testing</a:t>
            </a:r>
          </a:p>
          <a:p>
            <a:pPr lvl="1"/>
            <a:r>
              <a:rPr lang="en-US" dirty="0" smtClean="0"/>
              <a:t>General mobility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3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Geared toward the </a:t>
            </a:r>
            <a:r>
              <a:rPr lang="en-US" b="1" dirty="0" smtClean="0"/>
              <a:t>patient’s goals!</a:t>
            </a:r>
          </a:p>
          <a:p>
            <a:r>
              <a:rPr lang="en-US" dirty="0" smtClean="0"/>
              <a:t>Safety </a:t>
            </a:r>
          </a:p>
          <a:p>
            <a:r>
              <a:rPr lang="en-US" dirty="0" smtClean="0"/>
              <a:t>Improving or maintaining independence </a:t>
            </a:r>
          </a:p>
          <a:p>
            <a:r>
              <a:rPr lang="en-US" dirty="0" smtClean="0"/>
              <a:t>Recommendations for equipment </a:t>
            </a:r>
          </a:p>
          <a:p>
            <a:r>
              <a:rPr lang="en-US" dirty="0"/>
              <a:t>Exercise/activity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77259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Walking Aides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8438"/>
            <a:ext cx="2301076" cy="304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50" y="1468438"/>
            <a:ext cx="2433398" cy="3226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878" y="2491581"/>
            <a:ext cx="2514870" cy="3389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4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Transfer Aides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863" y="1479550"/>
            <a:ext cx="2286000" cy="228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11" y="1386301"/>
            <a:ext cx="2781300" cy="2846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859" y="2809399"/>
            <a:ext cx="2466346" cy="3181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778" y="3483688"/>
            <a:ext cx="2501900" cy="2227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743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Ankle Foot Orthosis (AFO)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812" y="1853248"/>
            <a:ext cx="2311400" cy="3505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1481840"/>
            <a:ext cx="5121969" cy="25043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05" y="3605848"/>
            <a:ext cx="3189209" cy="27920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1200151" y="4772025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*Requires evaluation by an </a:t>
            </a:r>
            <a:r>
              <a:rPr lang="en-US" dirty="0" err="1" smtClean="0"/>
              <a:t>orthotist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07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Wheelchairs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037" y="2913855"/>
            <a:ext cx="3088853" cy="308885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523" y="1070767"/>
            <a:ext cx="2830925" cy="25682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7" y="1070767"/>
            <a:ext cx="3001119" cy="30011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06088" y="2913855"/>
            <a:ext cx="3086896" cy="308689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9993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Exercise Recommendations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Disease progression vs. disuse atrophy </a:t>
            </a:r>
          </a:p>
          <a:p>
            <a:r>
              <a:rPr lang="en-US" dirty="0" smtClean="0"/>
              <a:t>Moderate exercise- research is limited </a:t>
            </a:r>
          </a:p>
          <a:p>
            <a:pPr lvl="1"/>
            <a:r>
              <a:rPr lang="en-US" dirty="0" smtClean="0"/>
              <a:t>ROM/Stretching </a:t>
            </a:r>
          </a:p>
          <a:p>
            <a:pPr lvl="1"/>
            <a:r>
              <a:rPr lang="en-US" dirty="0" smtClean="0"/>
              <a:t>Strengthening </a:t>
            </a:r>
          </a:p>
          <a:p>
            <a:pPr lvl="1"/>
            <a:r>
              <a:rPr lang="en-US" dirty="0" smtClean="0"/>
              <a:t>Cardiovascular exercise </a:t>
            </a:r>
          </a:p>
          <a:p>
            <a:r>
              <a:rPr lang="en-US" dirty="0" smtClean="0"/>
              <a:t>Balance training</a:t>
            </a:r>
          </a:p>
          <a:p>
            <a:pPr lvl="1"/>
            <a:r>
              <a:rPr lang="en-US" dirty="0" smtClean="0"/>
              <a:t>Reduce fall risk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9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5" y="2057400"/>
            <a:ext cx="8825657" cy="1491255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581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1106</TotalTime>
  <Words>99</Words>
  <Application>Microsoft Macintosh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Century Gothic</vt:lpstr>
      <vt:lpstr>Wingdings 3</vt:lpstr>
      <vt:lpstr>Arial</vt:lpstr>
      <vt:lpstr>Ion</vt:lpstr>
      <vt:lpstr>Physical Therapy for Myotonic Dystrophy  </vt:lpstr>
      <vt:lpstr>Evaluation </vt:lpstr>
      <vt:lpstr>Treatment </vt:lpstr>
      <vt:lpstr>Walking Aides </vt:lpstr>
      <vt:lpstr>Transfer Aides </vt:lpstr>
      <vt:lpstr>Ankle Foot Orthosis (AFO)</vt:lpstr>
      <vt:lpstr>Wheelchairs </vt:lpstr>
      <vt:lpstr>Exercise Recommendations </vt:lpstr>
      <vt:lpstr>Questions?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Therapy for Myotonic Dystrophy  </dc:title>
  <dc:creator>Evans, Stephanie L</dc:creator>
  <cp:lastModifiedBy>Evans, Stephanie L</cp:lastModifiedBy>
  <cp:revision>16</cp:revision>
  <dcterms:created xsi:type="dcterms:W3CDTF">2017-06-09T21:38:50Z</dcterms:created>
  <dcterms:modified xsi:type="dcterms:W3CDTF">2017-06-10T16:04:58Z</dcterms:modified>
</cp:coreProperties>
</file>